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image/gif" Extension="gif"/>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218.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226.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234.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238.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235.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12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231.xml"/>
  <Override ContentType="application/vnd.openxmlformats-officedocument.presentationml.slideLayout+xml" PartName="/ppt/slideLayouts/slideLayout184.xml"/>
  <Override ContentType="application/vnd.openxmlformats-officedocument.presentationml.slideLayout+xml" PartName="/ppt/slideLayouts/slideLayout230.xml"/>
  <Override ContentType="application/vnd.openxmlformats-officedocument.presentationml.slideLayout+xml" PartName="/ppt/slideLayouts/slideLayout141.xml"/>
  <Override ContentType="application/vnd.openxmlformats-officedocument.presentationml.slideLayout+xml" PartName="/ppt/slideLayouts/slideLayout239.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22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236.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233.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27.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237.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ms-excel" PartName="/ppt/embeddings/Microsoft_Excel_Sheet2.xls"/>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 id="2147483709" r:id="rId7"/>
    <p:sldMasterId id="2147483769" r:id="rId8"/>
    <p:sldMasterId id="2147483855" r:id="rId9"/>
    <p:sldMasterId id="2147483859" r:id="rId10"/>
    <p:sldMasterId id="2147483884"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Lst>
  <p:sldSz cy="6858000" cx="9144000"/>
  <p:notesSz cx="6858000" cy="9144000"/>
  <p:embeddedFontLst>
    <p:embeddedFont>
      <p:font typeface="Arial Narrow"/>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6" roundtripDataSignature="AMtx7miKN5UnwituBPCzDfzfn5zaw5yVO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cott William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5E619A-A03D-425D-8FD7-78F68874EFC2}">
  <a:tblStyle styleId="{E75E619A-A03D-425D-8FD7-78F68874EFC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6A31D5E-C72B-4DF8-B495-4C2614F49987}"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6E6E6"/>
          </a:solidFill>
        </a:fill>
      </a:tcStyle>
    </a:wholeTbl>
    <a:band1H>
      <a:tcTxStyle/>
      <a:tcStyle>
        <a:fill>
          <a:solidFill>
            <a:srgbClr val="ECCACA"/>
          </a:solidFill>
        </a:fill>
      </a:tcStyle>
    </a:band1H>
    <a:band2H>
      <a:tcTxStyle/>
    </a:band2H>
    <a:band1V>
      <a:tcTxStyle/>
      <a:tcStyle>
        <a:fill>
          <a:solidFill>
            <a:srgbClr val="ECCAC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4.xml"/><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slide" Target="slides/slide39.xml"/><Relationship Id="rId50" Type="http://schemas.openxmlformats.org/officeDocument/2006/relationships/slide" Target="slides/slide38.xml"/><Relationship Id="rId53" Type="http://schemas.openxmlformats.org/officeDocument/2006/relationships/font" Target="fonts/ArialNarrow-bold.fntdata"/><Relationship Id="rId52" Type="http://schemas.openxmlformats.org/officeDocument/2006/relationships/font" Target="fonts/ArialNarrow-regular.fntdata"/><Relationship Id="rId11" Type="http://schemas.openxmlformats.org/officeDocument/2006/relationships/slideMaster" Target="slideMasters/slideMaster6.xml"/><Relationship Id="rId55" Type="http://schemas.openxmlformats.org/officeDocument/2006/relationships/font" Target="fonts/ArialNarrow-boldItalic.fntdata"/><Relationship Id="rId10" Type="http://schemas.openxmlformats.org/officeDocument/2006/relationships/slideMaster" Target="slideMasters/slideMaster5.xml"/><Relationship Id="rId54" Type="http://schemas.openxmlformats.org/officeDocument/2006/relationships/font" Target="fonts/ArialNarrow-italic.fntdata"/><Relationship Id="rId13" Type="http://schemas.openxmlformats.org/officeDocument/2006/relationships/slide" Target="slides/slide1.xml"/><Relationship Id="rId12" Type="http://schemas.openxmlformats.org/officeDocument/2006/relationships/notesMaster" Target="notesMasters/notesMaster1.xml"/><Relationship Id="rId56" Type="http://customschemas.google.com/relationships/presentationmetadata" Target="metadata"/><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009016234081899E-2"/>
          <c:y val="0.21428207478625499"/>
          <c:w val="0.93801569942646101"/>
          <c:h val="0.56492097141880104"/>
        </c:manualLayout>
      </c:layout>
      <c:barChart>
        <c:barDir val="col"/>
        <c:grouping val="clustered"/>
        <c:varyColors val="0"/>
        <c:ser>
          <c:idx val="0"/>
          <c:order val="0"/>
          <c:tx>
            <c:strRef>
              <c:f>Sheet1!$B$1</c:f>
              <c:strCache>
                <c:ptCount val="1"/>
                <c:pt idx="0">
                  <c:v>Seroconversion Rate/100 Person-Years</c:v>
                </c:pt>
              </c:strCache>
            </c:strRef>
          </c:tx>
          <c:spPr>
            <a:solidFill>
              <a:schemeClr val="accent1"/>
            </a:solidFill>
            <a:ln>
              <a:noFill/>
            </a:ln>
            <a:effectLst/>
          </c:spPr>
          <c:invertIfNegative val="0"/>
          <c:dLbls>
            <c:dLbl>
              <c:idx val="3"/>
              <c:layout>
                <c:manualLayout>
                  <c:x val="-5.8895233314801106E-17"/>
                  <c:y val="7.20475313030198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IPERGAY</c:v>
                </c:pt>
                <c:pt idx="1">
                  <c:v>PROUD</c:v>
                </c:pt>
                <c:pt idx="2">
                  <c:v>IPREX</c:v>
                </c:pt>
                <c:pt idx="3">
                  <c:v>Partner's
PrEP 
(FTC/TDF only)</c:v>
                </c:pt>
                <c:pt idx="4">
                  <c:v>TDF2</c:v>
                </c:pt>
                <c:pt idx="5">
                  <c:v>FemPrEP</c:v>
                </c:pt>
                <c:pt idx="6">
                  <c:v>MTN003/VOICE
(FTC/TDF only)</c:v>
                </c:pt>
              </c:strCache>
            </c:strRef>
          </c:cat>
          <c:val>
            <c:numRef>
              <c:f>Sheet1!$B$2:$B$8</c:f>
              <c:numCache>
                <c:formatCode>General</c:formatCode>
                <c:ptCount val="7"/>
                <c:pt idx="0">
                  <c:v>0.9</c:v>
                </c:pt>
                <c:pt idx="1">
                  <c:v>1.2</c:v>
                </c:pt>
                <c:pt idx="2">
                  <c:v>2.2000000000000002</c:v>
                </c:pt>
                <c:pt idx="3">
                  <c:v>0.5</c:v>
                </c:pt>
                <c:pt idx="4">
                  <c:v>1.2</c:v>
                </c:pt>
                <c:pt idx="5">
                  <c:v>4.7</c:v>
                </c:pt>
                <c:pt idx="6">
                  <c:v>4.7</c:v>
                </c:pt>
              </c:numCache>
            </c:numRef>
          </c:val>
        </c:ser>
        <c:dLbls>
          <c:showLegendKey val="0"/>
          <c:showVal val="0"/>
          <c:showCatName val="0"/>
          <c:showSerName val="0"/>
          <c:showPercent val="0"/>
          <c:showBubbleSize val="0"/>
        </c:dLbls>
        <c:gapWidth val="15"/>
        <c:overlap val="-27"/>
        <c:axId val="144428416"/>
        <c:axId val="145908864"/>
      </c:barChart>
      <c:catAx>
        <c:axId val="144428416"/>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45908864"/>
        <c:crosses val="autoZero"/>
        <c:auto val="1"/>
        <c:lblAlgn val="ctr"/>
        <c:lblOffset val="100"/>
        <c:tickLblSkip val="1"/>
        <c:noMultiLvlLbl val="0"/>
      </c:catAx>
      <c:valAx>
        <c:axId val="14590886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44284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6-04-25T11:05:35.251">
    <p:pos x="16" y="10"/>
    <p:text>Mike: Please make a build that shows iPrEX, and then Partners PrEP, then TDF 2, then FEM-PrEP, then VOICE.</p:text>
    <p:extLst>
      <p:ext uri="{C676402C-5697-4E1C-873F-D02D1690AC5C}">
        <p15:threadingInfo timeZoneBias="0"/>
      </p:ext>
      <p:ext uri="http://customooxmlschemas.google.com/">
        <go:slidesCustomData xmlns:go="http://customooxmlschemas.google.com/" commentPostId="AAAAMQv39Xw"/>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7" name="Google Shape;157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1" name="Shape 1791"/>
        <p:cNvGrpSpPr/>
        <p:nvPr/>
      </p:nvGrpSpPr>
      <p:grpSpPr>
        <a:xfrm>
          <a:off x="0" y="0"/>
          <a:ext cx="0" cy="0"/>
          <a:chOff x="0" y="0"/>
          <a:chExt cx="0" cy="0"/>
        </a:xfrm>
      </p:grpSpPr>
      <p:sp>
        <p:nvSpPr>
          <p:cNvPr id="1792" name="Google Shape;179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3" name="Google Shape;179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94" name="Google Shape;179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2" name="Shape 1802"/>
        <p:cNvGrpSpPr/>
        <p:nvPr/>
      </p:nvGrpSpPr>
      <p:grpSpPr>
        <a:xfrm>
          <a:off x="0" y="0"/>
          <a:ext cx="0" cy="0"/>
          <a:chOff x="0" y="0"/>
          <a:chExt cx="0" cy="0"/>
        </a:xfrm>
      </p:grpSpPr>
      <p:sp>
        <p:nvSpPr>
          <p:cNvPr id="1803" name="Google Shape;180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4" name="Google Shape;180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2" name="Shape 1832"/>
        <p:cNvGrpSpPr/>
        <p:nvPr/>
      </p:nvGrpSpPr>
      <p:grpSpPr>
        <a:xfrm>
          <a:off x="0" y="0"/>
          <a:ext cx="0" cy="0"/>
          <a:chOff x="0" y="0"/>
          <a:chExt cx="0" cy="0"/>
        </a:xfrm>
      </p:grpSpPr>
      <p:sp>
        <p:nvSpPr>
          <p:cNvPr id="1833" name="Google Shape;183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4" name="Google Shape;183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t/>
            </a:r>
            <a:endParaRPr sz="1110"/>
          </a:p>
        </p:txBody>
      </p:sp>
      <p:sp>
        <p:nvSpPr>
          <p:cNvPr id="1835" name="Google Shape;183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6" name="Google Shape;185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sz="1110"/>
          </a:p>
        </p:txBody>
      </p:sp>
      <p:sp>
        <p:nvSpPr>
          <p:cNvPr id="1857" name="Google Shape;185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6" name="Google Shape;189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solidFill>
                <a:srgbClr val="000000"/>
              </a:solidFill>
              <a:latin typeface="Arial Narrow"/>
              <a:ea typeface="Arial Narrow"/>
              <a:cs typeface="Arial Narrow"/>
              <a:sym typeface="Arial Narrow"/>
            </a:endParaRPr>
          </a:p>
        </p:txBody>
      </p:sp>
      <p:sp>
        <p:nvSpPr>
          <p:cNvPr id="1897" name="Google Shape;189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7" name="Shape 1907"/>
        <p:cNvGrpSpPr/>
        <p:nvPr/>
      </p:nvGrpSpPr>
      <p:grpSpPr>
        <a:xfrm>
          <a:off x="0" y="0"/>
          <a:ext cx="0" cy="0"/>
          <a:chOff x="0" y="0"/>
          <a:chExt cx="0" cy="0"/>
        </a:xfrm>
      </p:grpSpPr>
      <p:sp>
        <p:nvSpPr>
          <p:cNvPr id="1908" name="Google Shape;190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9" name="Google Shape;190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68244" lvl="0" marL="168244" rtl="0" algn="l">
              <a:spcBef>
                <a:spcPts val="0"/>
              </a:spcBef>
              <a:spcAft>
                <a:spcPts val="0"/>
              </a:spcAft>
              <a:buClr>
                <a:schemeClr val="dk1"/>
              </a:buClr>
              <a:buSzPts val="1200"/>
              <a:buFont typeface="Arial"/>
              <a:buChar char="•"/>
            </a:pPr>
            <a:r>
              <a:rPr b="0" lang="en-US"/>
              <a:t>The website, found at www.cdc.gov/hivrisk, has customizable educational materials on HIV risk and how to reduce HIV risk.</a:t>
            </a:r>
            <a:endParaRPr b="0"/>
          </a:p>
        </p:txBody>
      </p:sp>
      <p:sp>
        <p:nvSpPr>
          <p:cNvPr id="1910" name="Google Shape;191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7" name="Shape 1917"/>
        <p:cNvGrpSpPr/>
        <p:nvPr/>
      </p:nvGrpSpPr>
      <p:grpSpPr>
        <a:xfrm>
          <a:off x="0" y="0"/>
          <a:ext cx="0" cy="0"/>
          <a:chOff x="0" y="0"/>
          <a:chExt cx="0" cy="0"/>
        </a:xfrm>
      </p:grpSpPr>
      <p:sp>
        <p:nvSpPr>
          <p:cNvPr id="1918" name="Google Shape;191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9" name="Google Shape;191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t/>
            </a:r>
            <a:endParaRPr sz="1110"/>
          </a:p>
        </p:txBody>
      </p:sp>
      <p:sp>
        <p:nvSpPr>
          <p:cNvPr id="1920" name="Google Shape;192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8" name="Shape 1938"/>
        <p:cNvGrpSpPr/>
        <p:nvPr/>
      </p:nvGrpSpPr>
      <p:grpSpPr>
        <a:xfrm>
          <a:off x="0" y="0"/>
          <a:ext cx="0" cy="0"/>
          <a:chOff x="0" y="0"/>
          <a:chExt cx="0" cy="0"/>
        </a:xfrm>
      </p:grpSpPr>
      <p:sp>
        <p:nvSpPr>
          <p:cNvPr id="1939" name="Google Shape;193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0" name="Google Shape;194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1" name="Google Shape;194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3" name="Shape 1963"/>
        <p:cNvGrpSpPr/>
        <p:nvPr/>
      </p:nvGrpSpPr>
      <p:grpSpPr>
        <a:xfrm>
          <a:off x="0" y="0"/>
          <a:ext cx="0" cy="0"/>
          <a:chOff x="0" y="0"/>
          <a:chExt cx="0" cy="0"/>
        </a:xfrm>
      </p:grpSpPr>
      <p:sp>
        <p:nvSpPr>
          <p:cNvPr id="1964" name="Google Shape;196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5" name="Google Shape;196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6" name="Google Shape;196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6" name="Shape 2096"/>
        <p:cNvGrpSpPr/>
        <p:nvPr/>
      </p:nvGrpSpPr>
      <p:grpSpPr>
        <a:xfrm>
          <a:off x="0" y="0"/>
          <a:ext cx="0" cy="0"/>
          <a:chOff x="0" y="0"/>
          <a:chExt cx="0" cy="0"/>
        </a:xfrm>
      </p:grpSpPr>
      <p:sp>
        <p:nvSpPr>
          <p:cNvPr id="2097" name="Google Shape;209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8" name="Google Shape;209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9916"/>
              </a:lnSpc>
              <a:spcBef>
                <a:spcPts val="0"/>
              </a:spcBef>
              <a:spcAft>
                <a:spcPts val="0"/>
              </a:spcAft>
              <a:buNone/>
            </a:pPr>
            <a:r>
              <a:t/>
            </a:r>
            <a:endParaRPr/>
          </a:p>
        </p:txBody>
      </p:sp>
      <p:sp>
        <p:nvSpPr>
          <p:cNvPr id="2099" name="Google Shape;209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2:notes"/>
          <p:cNvSpPr txBox="1"/>
          <p:nvPr/>
        </p:nvSpPr>
        <p:spPr>
          <a:xfrm>
            <a:off x="3884417" y="8685893"/>
            <a:ext cx="2973587" cy="458107"/>
          </a:xfrm>
          <a:prstGeom prst="rect">
            <a:avLst/>
          </a:prstGeom>
          <a:noFill/>
          <a:ln>
            <a:noFill/>
          </a:ln>
        </p:spPr>
        <p:txBody>
          <a:bodyPr anchorCtr="0" anchor="b" bIns="44775" lIns="89575" spcFirstLastPara="1" rIns="89575" wrap="square" tIns="44775">
            <a:noAutofit/>
          </a:bodyPr>
          <a:lstStyle/>
          <a:p>
            <a:pPr indent="0" lvl="0" marL="0" marR="0" rtl="0" algn="r">
              <a:spcBef>
                <a:spcPts val="0"/>
              </a:spcBef>
              <a:spcAft>
                <a:spcPts val="0"/>
              </a:spcAft>
              <a:buNone/>
            </a:pPr>
            <a:fld id="{00000000-1234-1234-1234-123412341234}" type="slidenum">
              <a:rPr b="1" i="0" lang="en-US" sz="1200" u="none" cap="none" strike="noStrike">
                <a:solidFill>
                  <a:srgbClr val="000000"/>
                </a:solidFill>
                <a:latin typeface="Calibri"/>
                <a:ea typeface="Calibri"/>
                <a:cs typeface="Calibri"/>
                <a:sym typeface="Calibri"/>
              </a:rPr>
              <a:t>‹#›</a:t>
            </a:fld>
            <a:endParaRPr b="1" i="0" sz="1200" u="none" cap="none" strike="noStrike">
              <a:solidFill>
                <a:srgbClr val="000000"/>
              </a:solidFill>
              <a:latin typeface="Calibri"/>
              <a:ea typeface="Calibri"/>
              <a:cs typeface="Calibri"/>
              <a:sym typeface="Calibri"/>
            </a:endParaRPr>
          </a:p>
        </p:txBody>
      </p:sp>
      <p:sp>
        <p:nvSpPr>
          <p:cNvPr id="1583" name="Google Shape;1583;p2:notes"/>
          <p:cNvSpPr/>
          <p:nvPr>
            <p:ph idx="2" type="sldImg"/>
          </p:nvPr>
        </p:nvSpPr>
        <p:spPr>
          <a:xfrm>
            <a:off x="1137047" y="675822"/>
            <a:ext cx="4533305" cy="345470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84" name="Google Shape;1584;p2:notes"/>
          <p:cNvSpPr txBox="1"/>
          <p:nvPr>
            <p:ph idx="1" type="body"/>
          </p:nvPr>
        </p:nvSpPr>
        <p:spPr>
          <a:xfrm>
            <a:off x="1055194" y="4355800"/>
            <a:ext cx="4747617" cy="4129011"/>
          </a:xfrm>
          <a:prstGeom prst="rect">
            <a:avLst/>
          </a:prstGeom>
          <a:noFill/>
          <a:ln>
            <a:noFill/>
          </a:ln>
        </p:spPr>
        <p:txBody>
          <a:bodyPr anchorCtr="0" anchor="t" bIns="45200" lIns="90425" spcFirstLastPara="1" rIns="90425" wrap="square" tIns="45200">
            <a:noAutofit/>
          </a:bodyPr>
          <a:lstStyle/>
          <a:p>
            <a:pPr indent="-115580" lvl="0" marL="11558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8" name="Google Shape;210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9" name="Google Shape;210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7" name="Shape 2117"/>
        <p:cNvGrpSpPr/>
        <p:nvPr/>
      </p:nvGrpSpPr>
      <p:grpSpPr>
        <a:xfrm>
          <a:off x="0" y="0"/>
          <a:ext cx="0" cy="0"/>
          <a:chOff x="0" y="0"/>
          <a:chExt cx="0" cy="0"/>
        </a:xfrm>
      </p:grpSpPr>
      <p:sp>
        <p:nvSpPr>
          <p:cNvPr id="2118" name="Google Shape;211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9" name="Google Shape;211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0" name="Google Shape;2120;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7" name="Shape 2127"/>
        <p:cNvGrpSpPr/>
        <p:nvPr/>
      </p:nvGrpSpPr>
      <p:grpSpPr>
        <a:xfrm>
          <a:off x="0" y="0"/>
          <a:ext cx="0" cy="0"/>
          <a:chOff x="0" y="0"/>
          <a:chExt cx="0" cy="0"/>
        </a:xfrm>
      </p:grpSpPr>
      <p:sp>
        <p:nvSpPr>
          <p:cNvPr id="2128" name="Google Shape;212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9" name="Google Shape;212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0" name="Google Shape;2130;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2193" name="Google Shape;2193;p23:notes"/>
          <p:cNvSpPr/>
          <p:nvPr>
            <p:ph idx="2" type="sldImg"/>
          </p:nvPr>
        </p:nvSpPr>
        <p:spPr>
          <a:xfrm>
            <a:off x="-460375" y="904875"/>
            <a:ext cx="6013450" cy="45100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94" name="Google Shape;2194;p23:notes"/>
          <p:cNvSpPr txBox="1"/>
          <p:nvPr>
            <p:ph idx="1" type="body"/>
          </p:nvPr>
        </p:nvSpPr>
        <p:spPr>
          <a:xfrm>
            <a:off x="508993" y="5716513"/>
            <a:ext cx="4074914" cy="540959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0" name="Shape 2200"/>
        <p:cNvGrpSpPr/>
        <p:nvPr/>
      </p:nvGrpSpPr>
      <p:grpSpPr>
        <a:xfrm>
          <a:off x="0" y="0"/>
          <a:ext cx="0" cy="0"/>
          <a:chOff x="0" y="0"/>
          <a:chExt cx="0" cy="0"/>
        </a:xfrm>
      </p:grpSpPr>
      <p:sp>
        <p:nvSpPr>
          <p:cNvPr id="2201" name="Google Shape;2201;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2202" name="Google Shape;2202;p24:notes"/>
          <p:cNvSpPr/>
          <p:nvPr>
            <p:ph idx="2" type="sldImg"/>
          </p:nvPr>
        </p:nvSpPr>
        <p:spPr>
          <a:xfrm>
            <a:off x="-460375" y="904875"/>
            <a:ext cx="6013450" cy="45100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3" name="Google Shape;2203;p24:notes"/>
          <p:cNvSpPr txBox="1"/>
          <p:nvPr>
            <p:ph idx="1" type="body"/>
          </p:nvPr>
        </p:nvSpPr>
        <p:spPr>
          <a:xfrm>
            <a:off x="508993" y="5716513"/>
            <a:ext cx="4074914" cy="540959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9" name="Shape 2209"/>
        <p:cNvGrpSpPr/>
        <p:nvPr/>
      </p:nvGrpSpPr>
      <p:grpSpPr>
        <a:xfrm>
          <a:off x="0" y="0"/>
          <a:ext cx="0" cy="0"/>
          <a:chOff x="0" y="0"/>
          <a:chExt cx="0" cy="0"/>
        </a:xfrm>
      </p:grpSpPr>
      <p:sp>
        <p:nvSpPr>
          <p:cNvPr id="2210" name="Google Shape;221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1" name="Google Shape;2211;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2" name="Google Shape;2212;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5" name="Shape 2235"/>
        <p:cNvGrpSpPr/>
        <p:nvPr/>
      </p:nvGrpSpPr>
      <p:grpSpPr>
        <a:xfrm>
          <a:off x="0" y="0"/>
          <a:ext cx="0" cy="0"/>
          <a:chOff x="0" y="0"/>
          <a:chExt cx="0" cy="0"/>
        </a:xfrm>
      </p:grpSpPr>
      <p:sp>
        <p:nvSpPr>
          <p:cNvPr id="2236" name="Google Shape;223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7" name="Google Shape;223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2" name="Shape 2242"/>
        <p:cNvGrpSpPr/>
        <p:nvPr/>
      </p:nvGrpSpPr>
      <p:grpSpPr>
        <a:xfrm>
          <a:off x="0" y="0"/>
          <a:ext cx="0" cy="0"/>
          <a:chOff x="0" y="0"/>
          <a:chExt cx="0" cy="0"/>
        </a:xfrm>
      </p:grpSpPr>
      <p:sp>
        <p:nvSpPr>
          <p:cNvPr id="2243" name="Google Shape;224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4" name="Google Shape;224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5" name="Google Shape;2245;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5" name="Shape 2255"/>
        <p:cNvGrpSpPr/>
        <p:nvPr/>
      </p:nvGrpSpPr>
      <p:grpSpPr>
        <a:xfrm>
          <a:off x="0" y="0"/>
          <a:ext cx="0" cy="0"/>
          <a:chOff x="0" y="0"/>
          <a:chExt cx="0" cy="0"/>
        </a:xfrm>
      </p:grpSpPr>
      <p:sp>
        <p:nvSpPr>
          <p:cNvPr id="2256" name="Google Shape;225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7" name="Google Shape;225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2" name="Shape 2262"/>
        <p:cNvGrpSpPr/>
        <p:nvPr/>
      </p:nvGrpSpPr>
      <p:grpSpPr>
        <a:xfrm>
          <a:off x="0" y="0"/>
          <a:ext cx="0" cy="0"/>
          <a:chOff x="0" y="0"/>
          <a:chExt cx="0" cy="0"/>
        </a:xfrm>
      </p:grpSpPr>
      <p:sp>
        <p:nvSpPr>
          <p:cNvPr id="2263" name="Google Shape;226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4" name="Google Shape;226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1" name="Google Shape;159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2" name="Google Shape;159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8" name="Shape 2268"/>
        <p:cNvGrpSpPr/>
        <p:nvPr/>
      </p:nvGrpSpPr>
      <p:grpSpPr>
        <a:xfrm>
          <a:off x="0" y="0"/>
          <a:ext cx="0" cy="0"/>
          <a:chOff x="0" y="0"/>
          <a:chExt cx="0" cy="0"/>
        </a:xfrm>
      </p:grpSpPr>
      <p:sp>
        <p:nvSpPr>
          <p:cNvPr id="2269" name="Google Shape;2269;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0" name="Google Shape;227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4" name="Shape 2274"/>
        <p:cNvGrpSpPr/>
        <p:nvPr/>
      </p:nvGrpSpPr>
      <p:grpSpPr>
        <a:xfrm>
          <a:off x="0" y="0"/>
          <a:ext cx="0" cy="0"/>
          <a:chOff x="0" y="0"/>
          <a:chExt cx="0" cy="0"/>
        </a:xfrm>
      </p:grpSpPr>
      <p:sp>
        <p:nvSpPr>
          <p:cNvPr id="2275" name="Google Shape;22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6" name="Google Shape;227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7" name="Google Shape;2277;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2" name="Shape 2292"/>
        <p:cNvGrpSpPr/>
        <p:nvPr/>
      </p:nvGrpSpPr>
      <p:grpSpPr>
        <a:xfrm>
          <a:off x="0" y="0"/>
          <a:ext cx="0" cy="0"/>
          <a:chOff x="0" y="0"/>
          <a:chExt cx="0" cy="0"/>
        </a:xfrm>
      </p:grpSpPr>
      <p:sp>
        <p:nvSpPr>
          <p:cNvPr id="2293" name="Google Shape;229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4" name="Google Shape;2294;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5" name="Google Shape;2295;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1" name="Shape 2301"/>
        <p:cNvGrpSpPr/>
        <p:nvPr/>
      </p:nvGrpSpPr>
      <p:grpSpPr>
        <a:xfrm>
          <a:off x="0" y="0"/>
          <a:ext cx="0" cy="0"/>
          <a:chOff x="0" y="0"/>
          <a:chExt cx="0" cy="0"/>
        </a:xfrm>
      </p:grpSpPr>
      <p:sp>
        <p:nvSpPr>
          <p:cNvPr id="2302" name="Google Shape;230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3" name="Google Shape;230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4" name="Google Shape;2304;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1" name="Shape 2311"/>
        <p:cNvGrpSpPr/>
        <p:nvPr/>
      </p:nvGrpSpPr>
      <p:grpSpPr>
        <a:xfrm>
          <a:off x="0" y="0"/>
          <a:ext cx="0" cy="0"/>
          <a:chOff x="0" y="0"/>
          <a:chExt cx="0" cy="0"/>
        </a:xfrm>
      </p:grpSpPr>
      <p:sp>
        <p:nvSpPr>
          <p:cNvPr id="2312" name="Google Shape;231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3" name="Google Shape;2313;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4" name="Google Shape;2314;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0" name="Shape 2320"/>
        <p:cNvGrpSpPr/>
        <p:nvPr/>
      </p:nvGrpSpPr>
      <p:grpSpPr>
        <a:xfrm>
          <a:off x="0" y="0"/>
          <a:ext cx="0" cy="0"/>
          <a:chOff x="0" y="0"/>
          <a:chExt cx="0" cy="0"/>
        </a:xfrm>
      </p:grpSpPr>
      <p:sp>
        <p:nvSpPr>
          <p:cNvPr id="2321" name="Google Shape;232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2" name="Google Shape;232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3" name="Google Shape;2323;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5" name="Shape 2335"/>
        <p:cNvGrpSpPr/>
        <p:nvPr/>
      </p:nvGrpSpPr>
      <p:grpSpPr>
        <a:xfrm>
          <a:off x="0" y="0"/>
          <a:ext cx="0" cy="0"/>
          <a:chOff x="0" y="0"/>
          <a:chExt cx="0" cy="0"/>
        </a:xfrm>
      </p:grpSpPr>
      <p:sp>
        <p:nvSpPr>
          <p:cNvPr id="2336" name="Google Shape;233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7" name="Google Shape;2337;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8" name="Google Shape;2338;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5" name="Shape 2345"/>
        <p:cNvGrpSpPr/>
        <p:nvPr/>
      </p:nvGrpSpPr>
      <p:grpSpPr>
        <a:xfrm>
          <a:off x="0" y="0"/>
          <a:ext cx="0" cy="0"/>
          <a:chOff x="0" y="0"/>
          <a:chExt cx="0" cy="0"/>
        </a:xfrm>
      </p:grpSpPr>
      <p:sp>
        <p:nvSpPr>
          <p:cNvPr id="2346" name="Google Shape;234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7" name="Google Shape;2347;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8" name="Google Shape;2348;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6" name="Shape 2356"/>
        <p:cNvGrpSpPr/>
        <p:nvPr/>
      </p:nvGrpSpPr>
      <p:grpSpPr>
        <a:xfrm>
          <a:off x="0" y="0"/>
          <a:ext cx="0" cy="0"/>
          <a:chOff x="0" y="0"/>
          <a:chExt cx="0" cy="0"/>
        </a:xfrm>
      </p:grpSpPr>
      <p:sp>
        <p:nvSpPr>
          <p:cNvPr id="2357" name="Google Shape;235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8" name="Google Shape;2358;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9" name="Google Shape;2359;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7" name="Shape 2367"/>
        <p:cNvGrpSpPr/>
        <p:nvPr/>
      </p:nvGrpSpPr>
      <p:grpSpPr>
        <a:xfrm>
          <a:off x="0" y="0"/>
          <a:ext cx="0" cy="0"/>
          <a:chOff x="0" y="0"/>
          <a:chExt cx="0" cy="0"/>
        </a:xfrm>
      </p:grpSpPr>
      <p:sp>
        <p:nvSpPr>
          <p:cNvPr id="2368" name="Google Shape;2368;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9" name="Google Shape;236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2" name="Google Shape;160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3" name="Google Shape;160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32" name="Google Shape;163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noted on the lower part of the slide, AA MSM risk is 1 in 2, and Latino MSM risk is 1 in 4</a:t>
            </a:r>
            <a:endParaRPr/>
          </a:p>
        </p:txBody>
      </p:sp>
      <p:sp>
        <p:nvSpPr>
          <p:cNvPr id="1633" name="Google Shape;163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3" name="Google Shape;166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4" name="Google Shape;166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100">
                <a:solidFill>
                  <a:srgbClr val="000000"/>
                </a:solidFill>
                <a:latin typeface="Arial"/>
                <a:ea typeface="Arial"/>
                <a:cs typeface="Arial"/>
                <a:sym typeface="Arial"/>
              </a:rPr>
              <a:t>‹#›</a:t>
            </a:fld>
            <a:endParaRPr b="0" sz="1100">
              <a:solidFill>
                <a:srgbClr val="000000"/>
              </a:solidFill>
              <a:latin typeface="Arial"/>
              <a:ea typeface="Arial"/>
              <a:cs typeface="Arial"/>
              <a:sym typeface="Arial"/>
            </a:endParaRPr>
          </a:p>
        </p:txBody>
      </p:sp>
      <p:sp>
        <p:nvSpPr>
          <p:cNvPr id="1670" name="Google Shape;167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1" name="Google Shape;167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9916"/>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Arial"/>
                <a:ea typeface="Arial"/>
                <a:cs typeface="Arial"/>
                <a:sym typeface="Arial"/>
              </a:rPr>
              <a:t>‹#›</a:t>
            </a:fld>
            <a:endParaRPr sz="1300">
              <a:solidFill>
                <a:srgbClr val="000000"/>
              </a:solidFill>
              <a:latin typeface="Arial"/>
              <a:ea typeface="Arial"/>
              <a:cs typeface="Arial"/>
              <a:sym typeface="Arial"/>
            </a:endParaRPr>
          </a:p>
        </p:txBody>
      </p:sp>
      <p:sp>
        <p:nvSpPr>
          <p:cNvPr id="1681" name="Google Shape;1681;p8:notes"/>
          <p:cNvSpPr/>
          <p:nvPr>
            <p:ph idx="2" type="sldImg"/>
          </p:nvPr>
        </p:nvSpPr>
        <p:spPr>
          <a:xfrm>
            <a:off x="1077775" y="662066"/>
            <a:ext cx="4394959" cy="33150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82" name="Google Shape;1682;p8:notes"/>
          <p:cNvSpPr txBox="1"/>
          <p:nvPr>
            <p:ph idx="1" type="body"/>
          </p:nvPr>
        </p:nvSpPr>
        <p:spPr>
          <a:xfrm>
            <a:off x="685800" y="4343400"/>
            <a:ext cx="5486400" cy="4114800"/>
          </a:xfrm>
          <a:prstGeom prst="rect">
            <a:avLst/>
          </a:prstGeom>
          <a:noFill/>
          <a:ln>
            <a:noFill/>
          </a:ln>
        </p:spPr>
        <p:txBody>
          <a:bodyPr anchorCtr="0" anchor="t" bIns="43950" lIns="87875" spcFirstLastPara="1" rIns="87875" wrap="square" tIns="43950">
            <a:noAutofit/>
          </a:bodyPr>
          <a:lstStyle/>
          <a:p>
            <a:pPr indent="0" lvl="0" marL="0" rtl="0" algn="l">
              <a:spcBef>
                <a:spcPts val="0"/>
              </a:spcBef>
              <a:spcAft>
                <a:spcPts val="0"/>
              </a:spcAft>
              <a:buNone/>
            </a:pPr>
            <a:r>
              <a:rPr b="1" lang="en-US" sz="1100">
                <a:solidFill>
                  <a:srgbClr val="000000"/>
                </a:solidFill>
                <a:latin typeface="Arial Narrow"/>
                <a:ea typeface="Arial Narrow"/>
                <a:cs typeface="Arial Narrow"/>
                <a:sym typeface="Arial Narrow"/>
              </a:rPr>
              <a:t>TRANSITION</a:t>
            </a:r>
            <a:endParaRPr/>
          </a:p>
          <a:p>
            <a:pPr indent="-168244" lvl="0" marL="168244" rtl="0" algn="l">
              <a:spcBef>
                <a:spcPts val="0"/>
              </a:spcBef>
              <a:spcAft>
                <a:spcPts val="0"/>
              </a:spcAft>
              <a:buClr>
                <a:srgbClr val="000000"/>
              </a:buClr>
              <a:buSzPts val="1100"/>
              <a:buFont typeface="Arial"/>
              <a:buChar char="•"/>
            </a:pPr>
            <a:r>
              <a:rPr lang="en-US" sz="1100">
                <a:solidFill>
                  <a:srgbClr val="000000"/>
                </a:solidFill>
                <a:latin typeface="Arial Narrow"/>
                <a:ea typeface="Arial Narrow"/>
                <a:cs typeface="Arial Narrow"/>
                <a:sym typeface="Arial Narrow"/>
              </a:rPr>
              <a:t>Per the CDC, High-impact HIV prevention focuses on both behavioral and biomedical interventions.  Programs now must implement prevention programs for both HIV-positive persons and high-risk HIV-negative persons, for most CDC funding.</a:t>
            </a:r>
            <a:endParaRPr/>
          </a:p>
          <a:p>
            <a:pPr indent="0" lvl="0" marL="0" rtl="0" algn="l">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rtl="0" algn="l">
              <a:spcBef>
                <a:spcPts val="0"/>
              </a:spcBef>
              <a:spcAft>
                <a:spcPts val="0"/>
              </a:spcAft>
              <a:buNone/>
            </a:pPr>
            <a:r>
              <a:rPr b="1" lang="en-US" sz="1100">
                <a:solidFill>
                  <a:srgbClr val="000000"/>
                </a:solidFill>
                <a:latin typeface="Arial Narrow"/>
                <a:ea typeface="Arial Narrow"/>
                <a:cs typeface="Arial Narrow"/>
                <a:sym typeface="Arial Narrow"/>
              </a:rPr>
              <a:t>MAIN MESSAGE</a:t>
            </a:r>
            <a:endParaRPr/>
          </a:p>
          <a:p>
            <a:pPr indent="0" lvl="0" marL="0" rtl="0" algn="l">
              <a:spcBef>
                <a:spcPts val="0"/>
              </a:spcBef>
              <a:spcAft>
                <a:spcPts val="0"/>
              </a:spcAft>
              <a:buNone/>
            </a:pPr>
            <a:r>
              <a:rPr lang="en-US" sz="1100">
                <a:solidFill>
                  <a:srgbClr val="000000"/>
                </a:solidFill>
                <a:latin typeface="Arial Narrow"/>
                <a:ea typeface="Arial Narrow"/>
                <a:cs typeface="Arial Narrow"/>
                <a:sym typeface="Arial Narrow"/>
              </a:rPr>
              <a:t>By periodically screening for both behavioral and biologic factors that influence HIV transmission, providers can identify a wider range of risk-reduction options that are acceptable to persons with HIV, as well as, high-risk negative individuals.</a:t>
            </a:r>
            <a:endParaRPr/>
          </a:p>
          <a:p>
            <a:pPr indent="-215685" lvl="0" marL="215685" rtl="0" algn="l">
              <a:spcBef>
                <a:spcPts val="0"/>
              </a:spcBef>
              <a:spcAft>
                <a:spcPts val="0"/>
              </a:spcAft>
              <a:buClr>
                <a:srgbClr val="000000"/>
              </a:buClr>
              <a:buSzPts val="1100"/>
              <a:buFont typeface="Calibri"/>
              <a:buAutoNum type="arabicPeriod"/>
            </a:pPr>
            <a:r>
              <a:rPr lang="en-US" sz="1100">
                <a:solidFill>
                  <a:srgbClr val="000000"/>
                </a:solidFill>
                <a:latin typeface="Arial Narrow"/>
                <a:ea typeface="Arial Narrow"/>
                <a:cs typeface="Arial Narrow"/>
                <a:sym typeface="Arial Narrow"/>
              </a:rPr>
              <a:t>Patient and partner education including HIV and STI partner notification</a:t>
            </a:r>
            <a:endParaRPr/>
          </a:p>
          <a:p>
            <a:pPr indent="-215685" lvl="0" marL="215685" rtl="0" algn="l">
              <a:spcBef>
                <a:spcPts val="0"/>
              </a:spcBef>
              <a:spcAft>
                <a:spcPts val="0"/>
              </a:spcAft>
              <a:buClr>
                <a:srgbClr val="000000"/>
              </a:buClr>
              <a:buSzPts val="1100"/>
              <a:buFont typeface="Calibri"/>
              <a:buAutoNum type="arabicPeriod"/>
            </a:pPr>
            <a:r>
              <a:rPr lang="en-US" sz="1100">
                <a:solidFill>
                  <a:srgbClr val="000000"/>
                </a:solidFill>
                <a:latin typeface="Arial Narrow"/>
                <a:ea typeface="Arial Narrow"/>
                <a:cs typeface="Arial Narrow"/>
                <a:sym typeface="Arial Narrow"/>
              </a:rPr>
              <a:t>EVALUATION during risk assessment re: correct and consistent condom use</a:t>
            </a:r>
            <a:endParaRPr/>
          </a:p>
          <a:p>
            <a:pPr indent="-215685" lvl="0" marL="215685" rtl="0" algn="l">
              <a:spcBef>
                <a:spcPts val="0"/>
              </a:spcBef>
              <a:spcAft>
                <a:spcPts val="0"/>
              </a:spcAft>
              <a:buClr>
                <a:srgbClr val="000000"/>
              </a:buClr>
              <a:buSzPts val="1100"/>
              <a:buFont typeface="Calibri"/>
              <a:buAutoNum type="arabicPeriod"/>
            </a:pPr>
            <a:r>
              <a:rPr lang="en-US" sz="1100">
                <a:solidFill>
                  <a:srgbClr val="000000"/>
                </a:solidFill>
                <a:latin typeface="Arial Narrow"/>
                <a:ea typeface="Arial Narrow"/>
                <a:cs typeface="Arial Narrow"/>
                <a:sym typeface="Arial Narrow"/>
              </a:rPr>
              <a:t>Circumcision – 44-71% effective in decreasing acquisition</a:t>
            </a:r>
            <a:endParaRPr/>
          </a:p>
          <a:p>
            <a:pPr indent="-215685" lvl="0" marL="215685" rtl="0" algn="l">
              <a:spcBef>
                <a:spcPts val="0"/>
              </a:spcBef>
              <a:spcAft>
                <a:spcPts val="0"/>
              </a:spcAft>
              <a:buClr>
                <a:srgbClr val="000000"/>
              </a:buClr>
              <a:buSzPts val="1100"/>
              <a:buFont typeface="Calibri"/>
              <a:buAutoNum type="arabicPeriod"/>
            </a:pPr>
            <a:r>
              <a:rPr lang="en-US" sz="1100">
                <a:solidFill>
                  <a:srgbClr val="000000"/>
                </a:solidFill>
                <a:latin typeface="Arial Narrow"/>
                <a:ea typeface="Arial Narrow"/>
                <a:cs typeface="Arial Narrow"/>
                <a:sym typeface="Arial Narrow"/>
              </a:rPr>
              <a:t>Treatment as prevention – Undetectable VL to decrease transmission by 96%</a:t>
            </a:r>
            <a:endParaRPr/>
          </a:p>
          <a:p>
            <a:pPr indent="-215685" lvl="0" marL="215685" rtl="0" algn="l">
              <a:spcBef>
                <a:spcPts val="0"/>
              </a:spcBef>
              <a:spcAft>
                <a:spcPts val="0"/>
              </a:spcAft>
              <a:buClr>
                <a:srgbClr val="000000"/>
              </a:buClr>
              <a:buSzPts val="1100"/>
              <a:buFont typeface="Calibri"/>
              <a:buAutoNum type="arabicPeriod"/>
            </a:pPr>
            <a:r>
              <a:rPr lang="en-US" sz="1100">
                <a:solidFill>
                  <a:srgbClr val="000000"/>
                </a:solidFill>
                <a:latin typeface="Arial Narrow"/>
                <a:ea typeface="Arial Narrow"/>
                <a:cs typeface="Arial Narrow"/>
                <a:sym typeface="Arial Narrow"/>
              </a:rPr>
              <a:t>Treatment of STIs – especially ulcerative disease, syphilis and gonorrhea can increase HIV acquisition by 3-fold</a:t>
            </a:r>
            <a:endParaRPr/>
          </a:p>
          <a:p>
            <a:pPr indent="-215685" lvl="0" marL="215685" rtl="0" algn="l">
              <a:spcBef>
                <a:spcPts val="0"/>
              </a:spcBef>
              <a:spcAft>
                <a:spcPts val="0"/>
              </a:spcAft>
              <a:buClr>
                <a:srgbClr val="000000"/>
              </a:buClr>
              <a:buSzPts val="1100"/>
              <a:buFont typeface="Calibri"/>
              <a:buAutoNum type="arabicPeriod"/>
            </a:pPr>
            <a:r>
              <a:rPr lang="en-US" sz="1100">
                <a:solidFill>
                  <a:srgbClr val="000000"/>
                </a:solidFill>
                <a:latin typeface="Arial Narrow"/>
                <a:ea typeface="Arial Narrow"/>
                <a:cs typeface="Arial Narrow"/>
                <a:sym typeface="Arial Narrow"/>
              </a:rPr>
              <a:t>Condom efficacy is approx 80% in heterosexuals and 70% in MSM</a:t>
            </a:r>
            <a:endParaRPr/>
          </a:p>
          <a:p>
            <a:pPr indent="0" lvl="0" marL="0" rtl="0" algn="l">
              <a:spcBef>
                <a:spcPts val="0"/>
              </a:spcBef>
              <a:spcAft>
                <a:spcPts val="0"/>
              </a:spcAft>
              <a:buNone/>
            </a:pPr>
            <a:r>
              <a:t/>
            </a:r>
            <a:endParaRPr sz="1100">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US" sz="1100">
                <a:solidFill>
                  <a:srgbClr val="000000"/>
                </a:solidFill>
                <a:latin typeface="Arial Narrow"/>
                <a:ea typeface="Arial Narrow"/>
                <a:cs typeface="Arial Narrow"/>
                <a:sym typeface="Arial Narrow"/>
              </a:rPr>
              <a:t>By HIV negative people:</a:t>
            </a:r>
            <a:endParaRPr/>
          </a:p>
          <a:p>
            <a:pPr indent="-215685" lvl="0" marL="215685" rtl="0" algn="l">
              <a:spcBef>
                <a:spcPts val="0"/>
              </a:spcBef>
              <a:spcAft>
                <a:spcPts val="0"/>
              </a:spcAft>
              <a:buClr>
                <a:srgbClr val="000000"/>
              </a:buClr>
              <a:buSzPts val="1100"/>
              <a:buFont typeface="Calibri"/>
              <a:buAutoNum type="arabicPeriod"/>
            </a:pPr>
            <a:r>
              <a:rPr lang="en-US" sz="1100">
                <a:solidFill>
                  <a:srgbClr val="000000"/>
                </a:solidFill>
                <a:latin typeface="Arial Narrow"/>
                <a:ea typeface="Arial Narrow"/>
                <a:cs typeface="Arial Narrow"/>
                <a:sym typeface="Arial Narrow"/>
              </a:rPr>
              <a:t>Before possible exposure to HIV – Pre-exposure Prophylaxis (PrEP)</a:t>
            </a:r>
            <a:endParaRPr/>
          </a:p>
          <a:p>
            <a:pPr indent="-215685" lvl="0" marL="215685" rtl="0" algn="l">
              <a:spcBef>
                <a:spcPts val="0"/>
              </a:spcBef>
              <a:spcAft>
                <a:spcPts val="0"/>
              </a:spcAft>
              <a:buClr>
                <a:srgbClr val="000000"/>
              </a:buClr>
              <a:buSzPts val="1100"/>
              <a:buFont typeface="Calibri"/>
              <a:buAutoNum type="arabicPeriod"/>
            </a:pPr>
            <a:r>
              <a:rPr lang="en-US" sz="1100">
                <a:solidFill>
                  <a:srgbClr val="000000"/>
                </a:solidFill>
                <a:latin typeface="Arial Narrow"/>
                <a:ea typeface="Arial Narrow"/>
                <a:cs typeface="Arial Narrow"/>
                <a:sym typeface="Arial Narrow"/>
              </a:rPr>
              <a:t>After possible exposure to HIV – Post-exposure Prophylaxis (PEP)</a:t>
            </a:r>
            <a:endParaRPr/>
          </a:p>
          <a:p>
            <a:pPr indent="0" lvl="0" marL="0" rtl="0" algn="l">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rtl="0" algn="l">
              <a:spcBef>
                <a:spcPts val="0"/>
              </a:spcBef>
              <a:spcAft>
                <a:spcPts val="0"/>
              </a:spcAft>
              <a:buNone/>
            </a:pPr>
            <a:r>
              <a:rPr b="1" lang="en-US" sz="1100">
                <a:solidFill>
                  <a:srgbClr val="000000"/>
                </a:solidFill>
                <a:latin typeface="Arial Narrow"/>
                <a:ea typeface="Arial Narrow"/>
                <a:cs typeface="Arial Narrow"/>
                <a:sym typeface="Arial Narrow"/>
              </a:rPr>
              <a:t>BACKGROUND</a:t>
            </a:r>
            <a:endParaRPr/>
          </a:p>
          <a:p>
            <a:pPr indent="0" lvl="0" marL="0" rtl="0" algn="l">
              <a:spcBef>
                <a:spcPts val="0"/>
              </a:spcBef>
              <a:spcAft>
                <a:spcPts val="0"/>
              </a:spcAft>
              <a:buNone/>
            </a:pPr>
            <a:r>
              <a:rPr lang="en-US" sz="1100">
                <a:solidFill>
                  <a:srgbClr val="000000"/>
                </a:solidFill>
                <a:latin typeface="Arial Narrow"/>
                <a:ea typeface="Arial Narrow"/>
                <a:cs typeface="Arial Narrow"/>
                <a:sym typeface="Arial Narrow"/>
              </a:rPr>
              <a:t>From CDC:</a:t>
            </a:r>
            <a:endParaRPr/>
          </a:p>
          <a:p>
            <a:pPr indent="0" lvl="0" marL="0" rtl="0" algn="l">
              <a:spcBef>
                <a:spcPts val="0"/>
              </a:spcBef>
              <a:spcAft>
                <a:spcPts val="0"/>
              </a:spcAft>
              <a:buNone/>
            </a:pPr>
            <a:r>
              <a:rPr i="1" lang="en-US" sz="1100">
                <a:solidFill>
                  <a:srgbClr val="000000"/>
                </a:solidFill>
                <a:latin typeface="Arial Narrow"/>
                <a:ea typeface="Arial Narrow"/>
                <a:cs typeface="Arial Narrow"/>
                <a:sym typeface="Arial Narrow"/>
              </a:rPr>
              <a:t>“HIV prevention services are done by reducing new infections, increasing access to care, and promoting health equity.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6" name="Google Shape;171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8090"/>
              </a:lnSpc>
              <a:spcBef>
                <a:spcPts val="0"/>
              </a:spcBef>
              <a:spcAft>
                <a:spcPts val="0"/>
              </a:spcAft>
              <a:buNone/>
            </a:pPr>
            <a:r>
              <a:t/>
            </a:r>
            <a:endParaRPr sz="1100"/>
          </a:p>
        </p:txBody>
      </p:sp>
      <p:sp>
        <p:nvSpPr>
          <p:cNvPr id="1717" name="Google Shape;171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7" name="Shape 17"/>
        <p:cNvGrpSpPr/>
        <p:nvPr/>
      </p:nvGrpSpPr>
      <p:grpSpPr>
        <a:xfrm>
          <a:off x="0" y="0"/>
          <a:ext cx="0" cy="0"/>
          <a:chOff x="0" y="0"/>
          <a:chExt cx="0" cy="0"/>
        </a:xfrm>
      </p:grpSpPr>
      <p:sp>
        <p:nvSpPr>
          <p:cNvPr id="18" name="Google Shape;18;p41"/>
          <p:cNvSpPr/>
          <p:nvPr/>
        </p:nvSpPr>
        <p:spPr>
          <a:xfrm flipH="1">
            <a:off x="0" y="3877573"/>
            <a:ext cx="9144000" cy="298042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9" name="Google Shape;19;p41"/>
          <p:cNvSpPr/>
          <p:nvPr/>
        </p:nvSpPr>
        <p:spPr>
          <a:xfrm flipH="1">
            <a:off x="1295400" y="3801375"/>
            <a:ext cx="7848600" cy="762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0" name="Google Shape;20;p41"/>
          <p:cNvSpPr/>
          <p:nvPr/>
        </p:nvSpPr>
        <p:spPr>
          <a:xfrm flipH="1">
            <a:off x="-3" y="3801375"/>
            <a:ext cx="1262063" cy="76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1" name="Google Shape;21;p41"/>
          <p:cNvSpPr txBox="1"/>
          <p:nvPr>
            <p:ph type="title"/>
          </p:nvPr>
        </p:nvSpPr>
        <p:spPr>
          <a:xfrm>
            <a:off x="1286770" y="2057400"/>
            <a:ext cx="6561831" cy="1371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717171"/>
              </a:buClr>
              <a:buSzPts val="3200"/>
              <a:buFont typeface="Arial"/>
              <a:buNone/>
              <a:defRPr b="0" sz="3200" cap="none">
                <a:solidFill>
                  <a:srgbClr val="7171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1"/>
          <p:cNvSpPr txBox="1"/>
          <p:nvPr>
            <p:ph idx="1" type="body"/>
          </p:nvPr>
        </p:nvSpPr>
        <p:spPr>
          <a:xfrm>
            <a:off x="1281113" y="4106175"/>
            <a:ext cx="6567486" cy="99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800"/>
              </a:spcBef>
              <a:spcAft>
                <a:spcPts val="0"/>
              </a:spcAft>
              <a:buSzPts val="1800"/>
              <a:buNone/>
              <a:defRPr sz="2000">
                <a:solidFill>
                  <a:schemeClr val="accent4"/>
                </a:solidFill>
              </a:defRPr>
            </a:lvl2pPr>
            <a:lvl3pPr indent="-228600" lvl="2" marL="1371600" algn="l">
              <a:lnSpc>
                <a:spcPct val="90000"/>
              </a:lnSpc>
              <a:spcBef>
                <a:spcPts val="600"/>
              </a:spcBef>
              <a:spcAft>
                <a:spcPts val="0"/>
              </a:spcAft>
              <a:buSzPts val="1800"/>
              <a:buNone/>
              <a:defRPr sz="2000">
                <a:solidFill>
                  <a:schemeClr val="accent4"/>
                </a:solidFill>
              </a:defRPr>
            </a:lvl3pPr>
            <a:lvl4pPr indent="-228600" lvl="3" marL="1828800" algn="l">
              <a:lnSpc>
                <a:spcPct val="90000"/>
              </a:lnSpc>
              <a:spcBef>
                <a:spcPts val="600"/>
              </a:spcBef>
              <a:spcAft>
                <a:spcPts val="0"/>
              </a:spcAft>
              <a:buSzPts val="1800"/>
              <a:buNone/>
              <a:defRPr sz="2000">
                <a:solidFill>
                  <a:schemeClr val="accent4"/>
                </a:solidFill>
              </a:defRPr>
            </a:lvl4pPr>
            <a:lvl5pPr indent="-228600" lvl="4" marL="2286000" algn="l">
              <a:lnSpc>
                <a:spcPct val="90000"/>
              </a:lnSpc>
              <a:spcBef>
                <a:spcPts val="600"/>
              </a:spcBef>
              <a:spcAft>
                <a:spcPts val="0"/>
              </a:spcAft>
              <a:buSzPts val="1800"/>
              <a:buNone/>
              <a:defRPr sz="2000">
                <a:solidFill>
                  <a:schemeClr val="accent4"/>
                </a:solidFill>
              </a:defRPr>
            </a:lvl5pPr>
            <a:lvl6pPr indent="-228600" lvl="5" marL="2743200" algn="l">
              <a:lnSpc>
                <a:spcPct val="90000"/>
              </a:lnSpc>
              <a:spcBef>
                <a:spcPts val="600"/>
              </a:spcBef>
              <a:spcAft>
                <a:spcPts val="0"/>
              </a:spcAft>
              <a:buSzPts val="1800"/>
              <a:buNone/>
              <a:defRPr sz="2000">
                <a:solidFill>
                  <a:schemeClr val="accent4"/>
                </a:solidFill>
              </a:defRPr>
            </a:lvl6pPr>
            <a:lvl7pPr indent="-228600" lvl="6" marL="3200400" algn="l">
              <a:lnSpc>
                <a:spcPct val="90000"/>
              </a:lnSpc>
              <a:spcBef>
                <a:spcPts val="600"/>
              </a:spcBef>
              <a:spcAft>
                <a:spcPts val="0"/>
              </a:spcAft>
              <a:buSzPts val="1800"/>
              <a:buNone/>
              <a:defRPr sz="2000">
                <a:solidFill>
                  <a:schemeClr val="accent4"/>
                </a:solidFill>
              </a:defRPr>
            </a:lvl7pPr>
            <a:lvl8pPr indent="-228600" lvl="7" marL="3657600" algn="l">
              <a:lnSpc>
                <a:spcPct val="90000"/>
              </a:lnSpc>
              <a:spcBef>
                <a:spcPts val="600"/>
              </a:spcBef>
              <a:spcAft>
                <a:spcPts val="0"/>
              </a:spcAft>
              <a:buSzPts val="1800"/>
              <a:buNone/>
              <a:defRPr sz="2000">
                <a:solidFill>
                  <a:schemeClr val="accent4"/>
                </a:solidFill>
              </a:defRPr>
            </a:lvl8pPr>
            <a:lvl9pPr indent="-228600" lvl="8" marL="4114800" algn="l">
              <a:lnSpc>
                <a:spcPct val="90000"/>
              </a:lnSpc>
              <a:spcBef>
                <a:spcPts val="600"/>
              </a:spcBef>
              <a:spcAft>
                <a:spcPts val="0"/>
              </a:spcAft>
              <a:buSzPts val="1800"/>
              <a:buNone/>
              <a:defRPr sz="2000">
                <a:solidFill>
                  <a:schemeClr val="accent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66" name="Shape 66"/>
        <p:cNvGrpSpPr/>
        <p:nvPr/>
      </p:nvGrpSpPr>
      <p:grpSpPr>
        <a:xfrm>
          <a:off x="0" y="0"/>
          <a:ext cx="0" cy="0"/>
          <a:chOff x="0" y="0"/>
          <a:chExt cx="0" cy="0"/>
        </a:xfrm>
      </p:grpSpPr>
      <p:sp>
        <p:nvSpPr>
          <p:cNvPr id="67" name="Google Shape;67;p65"/>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65"/>
          <p:cNvSpPr txBox="1"/>
          <p:nvPr>
            <p:ph idx="1" type="body"/>
          </p:nvPr>
        </p:nvSpPr>
        <p:spPr>
          <a:xfrm>
            <a:off x="45720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69" name="Google Shape;69;p6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6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5"/>
          <p:cNvSpPr txBox="1"/>
          <p:nvPr>
            <p:ph idx="2" type="body"/>
          </p:nvPr>
        </p:nvSpPr>
        <p:spPr>
          <a:xfrm>
            <a:off x="326898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72" name="Google Shape;72;p65"/>
          <p:cNvSpPr txBox="1"/>
          <p:nvPr>
            <p:ph idx="3" type="body"/>
          </p:nvPr>
        </p:nvSpPr>
        <p:spPr>
          <a:xfrm>
            <a:off x="608076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41" name="Shape 641"/>
        <p:cNvGrpSpPr/>
        <p:nvPr/>
      </p:nvGrpSpPr>
      <p:grpSpPr>
        <a:xfrm>
          <a:off x="0" y="0"/>
          <a:ext cx="0" cy="0"/>
          <a:chOff x="0" y="0"/>
          <a:chExt cx="0" cy="0"/>
        </a:xfrm>
      </p:grpSpPr>
      <p:sp>
        <p:nvSpPr>
          <p:cNvPr id="642" name="Google Shape;642;p150"/>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643" name="Google Shape;643;p150"/>
          <p:cNvSpPr txBox="1"/>
          <p:nvPr/>
        </p:nvSpPr>
        <p:spPr>
          <a:xfrm>
            <a:off x="685800" y="650398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644" name="Google Shape;644;p150"/>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5" name="Google Shape;645;p150"/>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46" name="Google Shape;646;p150"/>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47" name="Google Shape;647;p150"/>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udy Name, Title, Subtitle and Content">
  <p:cSld name="10_Study Name, Title, Subtitle and Content">
    <p:spTree>
      <p:nvGrpSpPr>
        <p:cNvPr id="648" name="Shape 648"/>
        <p:cNvGrpSpPr/>
        <p:nvPr/>
      </p:nvGrpSpPr>
      <p:grpSpPr>
        <a:xfrm>
          <a:off x="0" y="0"/>
          <a:ext cx="0" cy="0"/>
          <a:chOff x="0" y="0"/>
          <a:chExt cx="0" cy="0"/>
        </a:xfrm>
      </p:grpSpPr>
      <p:sp>
        <p:nvSpPr>
          <p:cNvPr id="649" name="Google Shape;649;p151"/>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650" name="Google Shape;650;p15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1" name="Google Shape;651;p151"/>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52" name="Google Shape;652;p151"/>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653" name="Google Shape;653;p15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4" name="Google Shape;654;p15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Study Name, Title, Subtitle and Content">
  <p:cSld name="11_Study Name, Title, Subtitle and Content">
    <p:spTree>
      <p:nvGrpSpPr>
        <p:cNvPr id="655" name="Shape 655"/>
        <p:cNvGrpSpPr/>
        <p:nvPr/>
      </p:nvGrpSpPr>
      <p:grpSpPr>
        <a:xfrm>
          <a:off x="0" y="0"/>
          <a:ext cx="0" cy="0"/>
          <a:chOff x="0" y="0"/>
          <a:chExt cx="0" cy="0"/>
        </a:xfrm>
      </p:grpSpPr>
      <p:sp>
        <p:nvSpPr>
          <p:cNvPr id="656" name="Google Shape;656;p152"/>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657" name="Google Shape;657;p15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8" name="Google Shape;658;p152"/>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59" name="Google Shape;659;p152"/>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660" name="Google Shape;660;p15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1" name="Google Shape;661;p15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tudy Name, Title, Subtitle and Content">
  <p:cSld name="12_Study Name, Title, Subtitle and Content">
    <p:spTree>
      <p:nvGrpSpPr>
        <p:cNvPr id="662" name="Shape 662"/>
        <p:cNvGrpSpPr/>
        <p:nvPr/>
      </p:nvGrpSpPr>
      <p:grpSpPr>
        <a:xfrm>
          <a:off x="0" y="0"/>
          <a:ext cx="0" cy="0"/>
          <a:chOff x="0" y="0"/>
          <a:chExt cx="0" cy="0"/>
        </a:xfrm>
      </p:grpSpPr>
      <p:sp>
        <p:nvSpPr>
          <p:cNvPr id="663" name="Google Shape;663;p153"/>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664" name="Google Shape;664;p153"/>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5" name="Google Shape;665;p153"/>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66" name="Google Shape;666;p153"/>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667" name="Google Shape;667;p153"/>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8" name="Google Shape;668;p15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669" name="Shape 669"/>
        <p:cNvGrpSpPr/>
        <p:nvPr/>
      </p:nvGrpSpPr>
      <p:grpSpPr>
        <a:xfrm>
          <a:off x="0" y="0"/>
          <a:ext cx="0" cy="0"/>
          <a:chOff x="0" y="0"/>
          <a:chExt cx="0" cy="0"/>
        </a:xfrm>
      </p:grpSpPr>
      <p:sp>
        <p:nvSpPr>
          <p:cNvPr id="670" name="Google Shape;670;p154"/>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671" name="Google Shape;671;p154"/>
          <p:cNvSpPr txBox="1"/>
          <p:nvPr/>
        </p:nvSpPr>
        <p:spPr>
          <a:xfrm>
            <a:off x="685800" y="650398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672" name="Google Shape;672;p154"/>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3" name="Google Shape;673;p154"/>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74" name="Google Shape;674;p154"/>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75" name="Google Shape;675;p154"/>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676" name="Shape 676"/>
        <p:cNvGrpSpPr/>
        <p:nvPr/>
      </p:nvGrpSpPr>
      <p:grpSpPr>
        <a:xfrm>
          <a:off x="0" y="0"/>
          <a:ext cx="0" cy="0"/>
          <a:chOff x="0" y="0"/>
          <a:chExt cx="0" cy="0"/>
        </a:xfrm>
      </p:grpSpPr>
      <p:sp>
        <p:nvSpPr>
          <p:cNvPr id="677" name="Google Shape;677;p155"/>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8" name="Google Shape;678;p155"/>
          <p:cNvSpPr txBox="1"/>
          <p:nvPr>
            <p:ph idx="1" type="body"/>
          </p:nvPr>
        </p:nvSpPr>
        <p:spPr>
          <a:xfrm>
            <a:off x="457200" y="1268760"/>
            <a:ext cx="8229600" cy="4857403"/>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79" name="Google Shape;679;p155"/>
          <p:cNvSpPr txBox="1"/>
          <p:nvPr>
            <p:ph idx="2" type="body"/>
          </p:nvPr>
        </p:nvSpPr>
        <p:spPr>
          <a:xfrm>
            <a:off x="457200" y="6381750"/>
            <a:ext cx="3959225" cy="360363"/>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80" name="Google Shape;680;p155"/>
          <p:cNvSpPr txBox="1"/>
          <p:nvPr>
            <p:ph idx="3" type="body"/>
          </p:nvPr>
        </p:nvSpPr>
        <p:spPr>
          <a:xfrm>
            <a:off x="4716016" y="6381750"/>
            <a:ext cx="3959225" cy="360363"/>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Study Name, Title, Subtitle and Content">
  <p:cSld name="13_Study Name, Title, Subtitle and Content">
    <p:spTree>
      <p:nvGrpSpPr>
        <p:cNvPr id="681" name="Shape 681"/>
        <p:cNvGrpSpPr/>
        <p:nvPr/>
      </p:nvGrpSpPr>
      <p:grpSpPr>
        <a:xfrm>
          <a:off x="0" y="0"/>
          <a:ext cx="0" cy="0"/>
          <a:chOff x="0" y="0"/>
          <a:chExt cx="0" cy="0"/>
        </a:xfrm>
      </p:grpSpPr>
      <p:sp>
        <p:nvSpPr>
          <p:cNvPr id="682" name="Google Shape;682;p156"/>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683" name="Google Shape;683;p15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4" name="Google Shape;684;p156"/>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85" name="Google Shape;685;p156"/>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686" name="Google Shape;686;p15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7" name="Google Shape;687;p15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688" name="Shape 688"/>
        <p:cNvGrpSpPr/>
        <p:nvPr/>
      </p:nvGrpSpPr>
      <p:grpSpPr>
        <a:xfrm>
          <a:off x="0" y="0"/>
          <a:ext cx="0" cy="0"/>
          <a:chOff x="0" y="0"/>
          <a:chExt cx="0" cy="0"/>
        </a:xfrm>
      </p:grpSpPr>
      <p:sp>
        <p:nvSpPr>
          <p:cNvPr id="689" name="Google Shape;689;p157"/>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690" name="Google Shape;690;p157"/>
          <p:cNvSpPr txBox="1"/>
          <p:nvPr/>
        </p:nvSpPr>
        <p:spPr>
          <a:xfrm>
            <a:off x="685800" y="650398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691" name="Google Shape;691;p157"/>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2" name="Google Shape;692;p157"/>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93" name="Google Shape;693;p157"/>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94" name="Google Shape;694;p157"/>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Only">
  <p:cSld name="8_Title Only">
    <p:spTree>
      <p:nvGrpSpPr>
        <p:cNvPr id="695" name="Shape 695"/>
        <p:cNvGrpSpPr/>
        <p:nvPr/>
      </p:nvGrpSpPr>
      <p:grpSpPr>
        <a:xfrm>
          <a:off x="0" y="0"/>
          <a:ext cx="0" cy="0"/>
          <a:chOff x="0" y="0"/>
          <a:chExt cx="0" cy="0"/>
        </a:xfrm>
      </p:grpSpPr>
      <p:sp>
        <p:nvSpPr>
          <p:cNvPr id="696" name="Google Shape;696;p158"/>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697" name="Google Shape;697;p158"/>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8" name="Google Shape;698;p158"/>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99" name="Google Shape;699;p158"/>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Only">
  <p:cSld name="9_Title Only">
    <p:spTree>
      <p:nvGrpSpPr>
        <p:cNvPr id="700" name="Shape 700"/>
        <p:cNvGrpSpPr/>
        <p:nvPr/>
      </p:nvGrpSpPr>
      <p:grpSpPr>
        <a:xfrm>
          <a:off x="0" y="0"/>
          <a:ext cx="0" cy="0"/>
          <a:chOff x="0" y="0"/>
          <a:chExt cx="0" cy="0"/>
        </a:xfrm>
      </p:grpSpPr>
      <p:sp>
        <p:nvSpPr>
          <p:cNvPr id="701" name="Google Shape;701;p159"/>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702" name="Google Shape;702;p159"/>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3" name="Google Shape;703;p159"/>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04" name="Google Shape;704;p159"/>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73" name="Shape 73"/>
        <p:cNvGrpSpPr/>
        <p:nvPr/>
      </p:nvGrpSpPr>
      <p:grpSpPr>
        <a:xfrm>
          <a:off x="0" y="0"/>
          <a:ext cx="0" cy="0"/>
          <a:chOff x="0" y="0"/>
          <a:chExt cx="0" cy="0"/>
        </a:xfrm>
      </p:grpSpPr>
      <p:sp>
        <p:nvSpPr>
          <p:cNvPr id="74" name="Google Shape;74;p66"/>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66"/>
          <p:cNvSpPr txBox="1"/>
          <p:nvPr>
            <p:ph idx="1" type="body"/>
          </p:nvPr>
        </p:nvSpPr>
        <p:spPr>
          <a:xfrm>
            <a:off x="457200" y="15240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76" name="Google Shape;76;p6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6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6"/>
          <p:cNvSpPr txBox="1"/>
          <p:nvPr>
            <p:ph idx="2" type="body"/>
          </p:nvPr>
        </p:nvSpPr>
        <p:spPr>
          <a:xfrm>
            <a:off x="4754880" y="15240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79" name="Google Shape;79;p66"/>
          <p:cNvSpPr txBox="1"/>
          <p:nvPr>
            <p:ph idx="3" type="body"/>
          </p:nvPr>
        </p:nvSpPr>
        <p:spPr>
          <a:xfrm>
            <a:off x="457200" y="39624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0" name="Google Shape;80;p66"/>
          <p:cNvSpPr txBox="1"/>
          <p:nvPr>
            <p:ph idx="4" type="body"/>
          </p:nvPr>
        </p:nvSpPr>
        <p:spPr>
          <a:xfrm>
            <a:off x="4754880" y="39624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Study Name, Title, Subtitle and Content">
  <p:cSld name="14_Study Name, Title, Subtitle and Content">
    <p:spTree>
      <p:nvGrpSpPr>
        <p:cNvPr id="705" name="Shape 705"/>
        <p:cNvGrpSpPr/>
        <p:nvPr/>
      </p:nvGrpSpPr>
      <p:grpSpPr>
        <a:xfrm>
          <a:off x="0" y="0"/>
          <a:ext cx="0" cy="0"/>
          <a:chOff x="0" y="0"/>
          <a:chExt cx="0" cy="0"/>
        </a:xfrm>
      </p:grpSpPr>
      <p:sp>
        <p:nvSpPr>
          <p:cNvPr id="706" name="Google Shape;706;p160"/>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707" name="Google Shape;707;p16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8" name="Google Shape;708;p160"/>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09" name="Google Shape;709;p160"/>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710" name="Google Shape;710;p160"/>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1" name="Google Shape;711;p16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712" name="Shape 712"/>
        <p:cNvGrpSpPr/>
        <p:nvPr/>
      </p:nvGrpSpPr>
      <p:grpSpPr>
        <a:xfrm>
          <a:off x="0" y="0"/>
          <a:ext cx="0" cy="0"/>
          <a:chOff x="0" y="0"/>
          <a:chExt cx="0" cy="0"/>
        </a:xfrm>
      </p:grpSpPr>
      <p:sp>
        <p:nvSpPr>
          <p:cNvPr id="713" name="Google Shape;713;p161"/>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714" name="Google Shape;714;p161"/>
          <p:cNvSpPr txBox="1"/>
          <p:nvPr/>
        </p:nvSpPr>
        <p:spPr>
          <a:xfrm>
            <a:off x="685800" y="650398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715" name="Google Shape;715;p161"/>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6" name="Google Shape;716;p161"/>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17" name="Google Shape;717;p161"/>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18" name="Google Shape;718;p161"/>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Only">
  <p:cSld name="10_Title Only">
    <p:spTree>
      <p:nvGrpSpPr>
        <p:cNvPr id="719" name="Shape 719"/>
        <p:cNvGrpSpPr/>
        <p:nvPr/>
      </p:nvGrpSpPr>
      <p:grpSpPr>
        <a:xfrm>
          <a:off x="0" y="0"/>
          <a:ext cx="0" cy="0"/>
          <a:chOff x="0" y="0"/>
          <a:chExt cx="0" cy="0"/>
        </a:xfrm>
      </p:grpSpPr>
      <p:sp>
        <p:nvSpPr>
          <p:cNvPr id="720" name="Google Shape;720;p162"/>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721" name="Google Shape;721;p162"/>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2" name="Google Shape;722;p162"/>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23" name="Google Shape;723;p162"/>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Only">
  <p:cSld name="11_Title Only">
    <p:spTree>
      <p:nvGrpSpPr>
        <p:cNvPr id="724" name="Shape 724"/>
        <p:cNvGrpSpPr/>
        <p:nvPr/>
      </p:nvGrpSpPr>
      <p:grpSpPr>
        <a:xfrm>
          <a:off x="0" y="0"/>
          <a:ext cx="0" cy="0"/>
          <a:chOff x="0" y="0"/>
          <a:chExt cx="0" cy="0"/>
        </a:xfrm>
      </p:grpSpPr>
      <p:sp>
        <p:nvSpPr>
          <p:cNvPr id="725" name="Google Shape;725;p163"/>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726" name="Google Shape;726;p163"/>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7" name="Google Shape;727;p163"/>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28" name="Google Shape;728;p163"/>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729" name="Shape 729"/>
        <p:cNvGrpSpPr/>
        <p:nvPr/>
      </p:nvGrpSpPr>
      <p:grpSpPr>
        <a:xfrm>
          <a:off x="0" y="0"/>
          <a:ext cx="0" cy="0"/>
          <a:chOff x="0" y="0"/>
          <a:chExt cx="0" cy="0"/>
        </a:xfrm>
      </p:grpSpPr>
      <p:sp>
        <p:nvSpPr>
          <p:cNvPr id="730" name="Google Shape;730;p16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1" name="Google Shape;731;p164"/>
          <p:cNvSpPr txBox="1"/>
          <p:nvPr>
            <p:ph idx="1" type="body"/>
          </p:nvPr>
        </p:nvSpPr>
        <p:spPr>
          <a:xfrm>
            <a:off x="457200" y="1268760"/>
            <a:ext cx="8229600" cy="4857403"/>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32" name="Google Shape;732;p164"/>
          <p:cNvSpPr txBox="1"/>
          <p:nvPr>
            <p:ph idx="2" type="body"/>
          </p:nvPr>
        </p:nvSpPr>
        <p:spPr>
          <a:xfrm>
            <a:off x="457200" y="6381750"/>
            <a:ext cx="3959225" cy="360363"/>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33" name="Google Shape;733;p164"/>
          <p:cNvSpPr txBox="1"/>
          <p:nvPr>
            <p:ph idx="3" type="body"/>
          </p:nvPr>
        </p:nvSpPr>
        <p:spPr>
          <a:xfrm>
            <a:off x="4716016" y="6381750"/>
            <a:ext cx="3959225" cy="360363"/>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734" name="Shape 734"/>
        <p:cNvGrpSpPr/>
        <p:nvPr/>
      </p:nvGrpSpPr>
      <p:grpSpPr>
        <a:xfrm>
          <a:off x="0" y="0"/>
          <a:ext cx="0" cy="0"/>
          <a:chOff x="0" y="0"/>
          <a:chExt cx="0" cy="0"/>
        </a:xfrm>
      </p:grpSpPr>
      <p:sp>
        <p:nvSpPr>
          <p:cNvPr id="735" name="Google Shape;735;p165"/>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736" name="Google Shape;736;p165"/>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7" name="Google Shape;737;p165"/>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8" name="Google Shape;738;p165"/>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Study Name, Title, Subtitle and Content">
  <p:cSld name="15_Study Name, Title, Subtitle and Content">
    <p:spTree>
      <p:nvGrpSpPr>
        <p:cNvPr id="739" name="Shape 739"/>
        <p:cNvGrpSpPr/>
        <p:nvPr/>
      </p:nvGrpSpPr>
      <p:grpSpPr>
        <a:xfrm>
          <a:off x="0" y="0"/>
          <a:ext cx="0" cy="0"/>
          <a:chOff x="0" y="0"/>
          <a:chExt cx="0" cy="0"/>
        </a:xfrm>
      </p:grpSpPr>
      <p:sp>
        <p:nvSpPr>
          <p:cNvPr id="740" name="Google Shape;740;p166"/>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741" name="Google Shape;741;p16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2" name="Google Shape;742;p166"/>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43" name="Google Shape;743;p166"/>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744" name="Google Shape;744;p16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5" name="Google Shape;745;p16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46" name="Shape 746"/>
        <p:cNvGrpSpPr/>
        <p:nvPr/>
      </p:nvGrpSpPr>
      <p:grpSpPr>
        <a:xfrm>
          <a:off x="0" y="0"/>
          <a:ext cx="0" cy="0"/>
          <a:chOff x="0" y="0"/>
          <a:chExt cx="0" cy="0"/>
        </a:xfrm>
      </p:grpSpPr>
      <p:sp>
        <p:nvSpPr>
          <p:cNvPr id="747" name="Google Shape;747;p167"/>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67"/>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49" name="Google Shape;749;p167"/>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100">
                <a:solidFill>
                  <a:srgbClr val="7F7F7F"/>
                </a:solidFill>
                <a:latin typeface="Arial"/>
                <a:ea typeface="Arial"/>
                <a:cs typeface="Arial"/>
                <a:sym typeface="Arial"/>
              </a:defRPr>
            </a:lvl1pPr>
            <a:lvl2pPr indent="0" lvl="1" marL="0" marR="0" rtl="0" algn="r">
              <a:spcBef>
                <a:spcPts val="0"/>
              </a:spcBef>
              <a:buNone/>
              <a:defRPr sz="1100">
                <a:solidFill>
                  <a:srgbClr val="7F7F7F"/>
                </a:solidFill>
                <a:latin typeface="Arial"/>
                <a:ea typeface="Arial"/>
                <a:cs typeface="Arial"/>
                <a:sym typeface="Arial"/>
              </a:defRPr>
            </a:lvl2pPr>
            <a:lvl3pPr indent="0" lvl="2" marL="0" marR="0" rtl="0" algn="r">
              <a:spcBef>
                <a:spcPts val="0"/>
              </a:spcBef>
              <a:buNone/>
              <a:defRPr sz="1100">
                <a:solidFill>
                  <a:srgbClr val="7F7F7F"/>
                </a:solidFill>
                <a:latin typeface="Arial"/>
                <a:ea typeface="Arial"/>
                <a:cs typeface="Arial"/>
                <a:sym typeface="Arial"/>
              </a:defRPr>
            </a:lvl3pPr>
            <a:lvl4pPr indent="0" lvl="3" marL="0" marR="0" rtl="0" algn="r">
              <a:spcBef>
                <a:spcPts val="0"/>
              </a:spcBef>
              <a:buNone/>
              <a:defRPr sz="1100">
                <a:solidFill>
                  <a:srgbClr val="7F7F7F"/>
                </a:solidFill>
                <a:latin typeface="Arial"/>
                <a:ea typeface="Arial"/>
                <a:cs typeface="Arial"/>
                <a:sym typeface="Arial"/>
              </a:defRPr>
            </a:lvl4pPr>
            <a:lvl5pPr indent="0" lvl="4" marL="0" marR="0" rtl="0" algn="r">
              <a:spcBef>
                <a:spcPts val="0"/>
              </a:spcBef>
              <a:buNone/>
              <a:defRPr sz="1100">
                <a:solidFill>
                  <a:srgbClr val="7F7F7F"/>
                </a:solidFill>
                <a:latin typeface="Arial"/>
                <a:ea typeface="Arial"/>
                <a:cs typeface="Arial"/>
                <a:sym typeface="Arial"/>
              </a:defRPr>
            </a:lvl5pPr>
            <a:lvl6pPr indent="0" lvl="5" marL="0" marR="0" rtl="0" algn="r">
              <a:spcBef>
                <a:spcPts val="0"/>
              </a:spcBef>
              <a:buNone/>
              <a:defRPr sz="1100">
                <a:solidFill>
                  <a:srgbClr val="7F7F7F"/>
                </a:solidFill>
                <a:latin typeface="Arial"/>
                <a:ea typeface="Arial"/>
                <a:cs typeface="Arial"/>
                <a:sym typeface="Arial"/>
              </a:defRPr>
            </a:lvl6pPr>
            <a:lvl7pPr indent="0" lvl="6" marL="0" marR="0" rtl="0" algn="r">
              <a:spcBef>
                <a:spcPts val="0"/>
              </a:spcBef>
              <a:buNone/>
              <a:defRPr sz="1100">
                <a:solidFill>
                  <a:srgbClr val="7F7F7F"/>
                </a:solidFill>
                <a:latin typeface="Arial"/>
                <a:ea typeface="Arial"/>
                <a:cs typeface="Arial"/>
                <a:sym typeface="Arial"/>
              </a:defRPr>
            </a:lvl7pPr>
            <a:lvl8pPr indent="0" lvl="7" marL="0" marR="0" rtl="0" algn="r">
              <a:spcBef>
                <a:spcPts val="0"/>
              </a:spcBef>
              <a:buNone/>
              <a:defRPr sz="1100">
                <a:solidFill>
                  <a:srgbClr val="7F7F7F"/>
                </a:solidFill>
                <a:latin typeface="Arial"/>
                <a:ea typeface="Arial"/>
                <a:cs typeface="Arial"/>
                <a:sym typeface="Arial"/>
              </a:defRPr>
            </a:lvl8pPr>
            <a:lvl9pPr indent="0" lvl="8" marL="0" marR="0" rtl="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50" name="Google Shape;750;p167"/>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751" name="Shape 751"/>
        <p:cNvGrpSpPr/>
        <p:nvPr/>
      </p:nvGrpSpPr>
      <p:grpSpPr>
        <a:xfrm>
          <a:off x="0" y="0"/>
          <a:ext cx="0" cy="0"/>
          <a:chOff x="0" y="0"/>
          <a:chExt cx="0" cy="0"/>
        </a:xfrm>
      </p:grpSpPr>
      <p:sp>
        <p:nvSpPr>
          <p:cNvPr id="752" name="Google Shape;752;p168"/>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3" name="Google Shape;753;p168"/>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54" name="Google Shape;754;p168"/>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100">
                <a:solidFill>
                  <a:srgbClr val="7F7F7F"/>
                </a:solidFill>
                <a:latin typeface="Arial"/>
                <a:ea typeface="Arial"/>
                <a:cs typeface="Arial"/>
                <a:sym typeface="Arial"/>
              </a:defRPr>
            </a:lvl1pPr>
            <a:lvl2pPr indent="0" lvl="1" marL="0" marR="0" rtl="0" algn="r">
              <a:spcBef>
                <a:spcPts val="0"/>
              </a:spcBef>
              <a:buNone/>
              <a:defRPr sz="1100">
                <a:solidFill>
                  <a:srgbClr val="7F7F7F"/>
                </a:solidFill>
                <a:latin typeface="Arial"/>
                <a:ea typeface="Arial"/>
                <a:cs typeface="Arial"/>
                <a:sym typeface="Arial"/>
              </a:defRPr>
            </a:lvl2pPr>
            <a:lvl3pPr indent="0" lvl="2" marL="0" marR="0" rtl="0" algn="r">
              <a:spcBef>
                <a:spcPts val="0"/>
              </a:spcBef>
              <a:buNone/>
              <a:defRPr sz="1100">
                <a:solidFill>
                  <a:srgbClr val="7F7F7F"/>
                </a:solidFill>
                <a:latin typeface="Arial"/>
                <a:ea typeface="Arial"/>
                <a:cs typeface="Arial"/>
                <a:sym typeface="Arial"/>
              </a:defRPr>
            </a:lvl3pPr>
            <a:lvl4pPr indent="0" lvl="3" marL="0" marR="0" rtl="0" algn="r">
              <a:spcBef>
                <a:spcPts val="0"/>
              </a:spcBef>
              <a:buNone/>
              <a:defRPr sz="1100">
                <a:solidFill>
                  <a:srgbClr val="7F7F7F"/>
                </a:solidFill>
                <a:latin typeface="Arial"/>
                <a:ea typeface="Arial"/>
                <a:cs typeface="Arial"/>
                <a:sym typeface="Arial"/>
              </a:defRPr>
            </a:lvl4pPr>
            <a:lvl5pPr indent="0" lvl="4" marL="0" marR="0" rtl="0" algn="r">
              <a:spcBef>
                <a:spcPts val="0"/>
              </a:spcBef>
              <a:buNone/>
              <a:defRPr sz="1100">
                <a:solidFill>
                  <a:srgbClr val="7F7F7F"/>
                </a:solidFill>
                <a:latin typeface="Arial"/>
                <a:ea typeface="Arial"/>
                <a:cs typeface="Arial"/>
                <a:sym typeface="Arial"/>
              </a:defRPr>
            </a:lvl5pPr>
            <a:lvl6pPr indent="0" lvl="5" marL="0" marR="0" rtl="0" algn="r">
              <a:spcBef>
                <a:spcPts val="0"/>
              </a:spcBef>
              <a:buNone/>
              <a:defRPr sz="1100">
                <a:solidFill>
                  <a:srgbClr val="7F7F7F"/>
                </a:solidFill>
                <a:latin typeface="Arial"/>
                <a:ea typeface="Arial"/>
                <a:cs typeface="Arial"/>
                <a:sym typeface="Arial"/>
              </a:defRPr>
            </a:lvl6pPr>
            <a:lvl7pPr indent="0" lvl="6" marL="0" marR="0" rtl="0" algn="r">
              <a:spcBef>
                <a:spcPts val="0"/>
              </a:spcBef>
              <a:buNone/>
              <a:defRPr sz="1100">
                <a:solidFill>
                  <a:srgbClr val="7F7F7F"/>
                </a:solidFill>
                <a:latin typeface="Arial"/>
                <a:ea typeface="Arial"/>
                <a:cs typeface="Arial"/>
                <a:sym typeface="Arial"/>
              </a:defRPr>
            </a:lvl7pPr>
            <a:lvl8pPr indent="0" lvl="7" marL="0" marR="0" rtl="0" algn="r">
              <a:spcBef>
                <a:spcPts val="0"/>
              </a:spcBef>
              <a:buNone/>
              <a:defRPr sz="1100">
                <a:solidFill>
                  <a:srgbClr val="7F7F7F"/>
                </a:solidFill>
                <a:latin typeface="Arial"/>
                <a:ea typeface="Arial"/>
                <a:cs typeface="Arial"/>
                <a:sym typeface="Arial"/>
              </a:defRPr>
            </a:lvl8pPr>
            <a:lvl9pPr indent="0" lvl="8" marL="0" marR="0" rtl="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55" name="Google Shape;755;p168"/>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756" name="Shape 756"/>
        <p:cNvGrpSpPr/>
        <p:nvPr/>
      </p:nvGrpSpPr>
      <p:grpSpPr>
        <a:xfrm>
          <a:off x="0" y="0"/>
          <a:ext cx="0" cy="0"/>
          <a:chOff x="0" y="0"/>
          <a:chExt cx="0" cy="0"/>
        </a:xfrm>
      </p:grpSpPr>
      <p:sp>
        <p:nvSpPr>
          <p:cNvPr id="757" name="Google Shape;757;p169"/>
          <p:cNvSpPr txBox="1"/>
          <p:nvPr>
            <p:ph type="title"/>
          </p:nvPr>
        </p:nvSpPr>
        <p:spPr>
          <a:xfrm>
            <a:off x="685800" y="27940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8" name="Google Shape;758;p169"/>
          <p:cNvSpPr txBox="1"/>
          <p:nvPr>
            <p:ph idx="1" type="body"/>
          </p:nvPr>
        </p:nvSpPr>
        <p:spPr>
          <a:xfrm>
            <a:off x="755650" y="1676400"/>
            <a:ext cx="3775075" cy="44196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59" name="Google Shape;759;p169"/>
          <p:cNvSpPr/>
          <p:nvPr>
            <p:ph idx="2" type="clipArt"/>
          </p:nvPr>
        </p:nvSpPr>
        <p:spPr>
          <a:xfrm>
            <a:off x="4683125" y="1676400"/>
            <a:ext cx="3775075" cy="4419600"/>
          </a:xfrm>
          <a:prstGeom prst="rect">
            <a:avLst/>
          </a:prstGeom>
          <a:noFill/>
          <a:ln>
            <a:noFill/>
          </a:ln>
        </p:spPr>
        <p:txBody>
          <a:bodyPr anchorCtr="0" anchor="t" bIns="0" lIns="0" spcFirstLastPara="1" rIns="0" wrap="square" tIns="0">
            <a:noAutofit/>
          </a:bodyPr>
          <a:lstStyle>
            <a:lvl1pPr lvl="0" marR="0" rtl="0" algn="l">
              <a:lnSpc>
                <a:spcPct val="90000"/>
              </a:lnSpc>
              <a:spcBef>
                <a:spcPts val="1200"/>
              </a:spcBef>
              <a:spcAft>
                <a:spcPts val="0"/>
              </a:spcAft>
              <a:buClr>
                <a:srgbClr val="A9A9A9"/>
              </a:buClr>
              <a:buSzPts val="1800"/>
              <a:buFont typeface="Noto Sans Symbols"/>
              <a:buChar char="▪"/>
              <a:defRPr b="0" i="0" sz="2000" u="none" cap="none" strike="noStrike">
                <a:solidFill>
                  <a:schemeClr val="dk1"/>
                </a:solidFill>
                <a:latin typeface="Arial"/>
                <a:ea typeface="Arial"/>
                <a:cs typeface="Arial"/>
                <a:sym typeface="Arial"/>
              </a:defRPr>
            </a:lvl1pPr>
            <a:lvl2pPr lvl="1" marR="0" rtl="0" algn="l">
              <a:lnSpc>
                <a:spcPct val="90000"/>
              </a:lnSpc>
              <a:spcBef>
                <a:spcPts val="800"/>
              </a:spcBef>
              <a:spcAft>
                <a:spcPts val="0"/>
              </a:spcAft>
              <a:buClr>
                <a:srgbClr val="A9A9A9"/>
              </a:buClr>
              <a:buSzPts val="162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rgbClr val="A9A9A9"/>
              </a:buClr>
              <a:buSzPts val="1440"/>
              <a:buFont typeface="Noto Sans Symbols"/>
              <a:buChar char="▪"/>
              <a:defRPr b="0" i="0" sz="16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7pPr>
            <a:lvl8pPr lvl="7"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9pPr>
          </a:lstStyle>
          <a:p/>
        </p:txBody>
      </p:sp>
      <p:sp>
        <p:nvSpPr>
          <p:cNvPr id="760" name="Google Shape;760;p169"/>
          <p:cNvSpPr txBox="1"/>
          <p:nvPr>
            <p:ph idx="12" type="sldNum"/>
          </p:nvPr>
        </p:nvSpPr>
        <p:spPr>
          <a:xfrm>
            <a:off x="-1371600" y="6534150"/>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Arial"/>
                <a:ea typeface="Arial"/>
                <a:cs typeface="Arial"/>
                <a:sym typeface="Arial"/>
              </a:defRPr>
            </a:lvl1pPr>
            <a:lvl2pPr indent="0" lvl="1" marL="0" marR="0" rtl="0" algn="l">
              <a:spcBef>
                <a:spcPts val="0"/>
              </a:spcBef>
              <a:buNone/>
              <a:defRPr sz="1800">
                <a:solidFill>
                  <a:srgbClr val="000000"/>
                </a:solidFill>
                <a:latin typeface="Arial"/>
                <a:ea typeface="Arial"/>
                <a:cs typeface="Arial"/>
                <a:sym typeface="Arial"/>
              </a:defRPr>
            </a:lvl2pPr>
            <a:lvl3pPr indent="0" lvl="2" marL="0" marR="0" rtl="0" algn="l">
              <a:spcBef>
                <a:spcPts val="0"/>
              </a:spcBef>
              <a:buNone/>
              <a:defRPr sz="1800">
                <a:solidFill>
                  <a:srgbClr val="000000"/>
                </a:solidFill>
                <a:latin typeface="Arial"/>
                <a:ea typeface="Arial"/>
                <a:cs typeface="Arial"/>
                <a:sym typeface="Arial"/>
              </a:defRPr>
            </a:lvl3pPr>
            <a:lvl4pPr indent="0" lvl="3" marL="0" marR="0" rtl="0" algn="l">
              <a:spcBef>
                <a:spcPts val="0"/>
              </a:spcBef>
              <a:buNone/>
              <a:defRPr sz="1800">
                <a:solidFill>
                  <a:srgbClr val="000000"/>
                </a:solidFill>
                <a:latin typeface="Arial"/>
                <a:ea typeface="Arial"/>
                <a:cs typeface="Arial"/>
                <a:sym typeface="Arial"/>
              </a:defRPr>
            </a:lvl4pPr>
            <a:lvl5pPr indent="0" lvl="4" marL="0" marR="0" rtl="0" algn="l">
              <a:spcBef>
                <a:spcPts val="0"/>
              </a:spcBef>
              <a:buNone/>
              <a:defRPr sz="1800">
                <a:solidFill>
                  <a:srgbClr val="000000"/>
                </a:solidFill>
                <a:latin typeface="Arial"/>
                <a:ea typeface="Arial"/>
                <a:cs typeface="Arial"/>
                <a:sym typeface="Arial"/>
              </a:defRPr>
            </a:lvl5pPr>
            <a:lvl6pPr indent="0" lvl="5" marL="0" marR="0" rtl="0" algn="l">
              <a:spcBef>
                <a:spcPts val="0"/>
              </a:spcBef>
              <a:buNone/>
              <a:defRPr sz="1800">
                <a:solidFill>
                  <a:srgbClr val="000000"/>
                </a:solidFill>
                <a:latin typeface="Arial"/>
                <a:ea typeface="Arial"/>
                <a:cs typeface="Arial"/>
                <a:sym typeface="Arial"/>
              </a:defRPr>
            </a:lvl6pPr>
            <a:lvl7pPr indent="0" lvl="6" marL="0" marR="0" rtl="0" algn="l">
              <a:spcBef>
                <a:spcPts val="0"/>
              </a:spcBef>
              <a:buNone/>
              <a:defRPr sz="1800">
                <a:solidFill>
                  <a:srgbClr val="000000"/>
                </a:solidFill>
                <a:latin typeface="Arial"/>
                <a:ea typeface="Arial"/>
                <a:cs typeface="Arial"/>
                <a:sym typeface="Arial"/>
              </a:defRPr>
            </a:lvl7pPr>
            <a:lvl8pPr indent="0" lvl="7" marL="0" marR="0" rtl="0" algn="l">
              <a:spcBef>
                <a:spcPts val="0"/>
              </a:spcBef>
              <a:buNone/>
              <a:defRPr sz="1800">
                <a:solidFill>
                  <a:srgbClr val="000000"/>
                </a:solidFill>
                <a:latin typeface="Arial"/>
                <a:ea typeface="Arial"/>
                <a:cs typeface="Arial"/>
                <a:sym typeface="Arial"/>
              </a:defRPr>
            </a:lvl8pPr>
            <a:lvl9pPr indent="0" lvl="8" marL="0" marR="0" rtl="0" algn="l">
              <a:spcBef>
                <a:spcPts val="0"/>
              </a:spcBef>
              <a:buNone/>
              <a:defRPr sz="1800">
                <a:solidFill>
                  <a:srgbClr val="000000"/>
                </a:solidFill>
                <a:latin typeface="Arial"/>
                <a:ea typeface="Arial"/>
                <a:cs typeface="Arial"/>
                <a:sym typeface="Arial"/>
              </a:defRPr>
            </a:lvl9pPr>
          </a:lstStyle>
          <a:p>
            <a:pPr indent="0" lvl="0" marL="0" rtl="0" algn="l">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67"/>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67"/>
          <p:cNvSpPr txBox="1"/>
          <p:nvPr>
            <p:ph idx="1" type="body"/>
          </p:nvPr>
        </p:nvSpPr>
        <p:spPr>
          <a:xfrm>
            <a:off x="457200" y="1524000"/>
            <a:ext cx="3931920" cy="60960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800"/>
              <a:buNone/>
              <a:defRPr b="1" sz="2000">
                <a:solidFill>
                  <a:srgbClr val="71717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SzPts val="1440"/>
              <a:buNone/>
              <a:defRPr b="1" sz="1600"/>
            </a:lvl6pPr>
            <a:lvl7pPr indent="-228600" lvl="6" marL="3200400" algn="l">
              <a:lnSpc>
                <a:spcPct val="90000"/>
              </a:lnSpc>
              <a:spcBef>
                <a:spcPts val="600"/>
              </a:spcBef>
              <a:spcAft>
                <a:spcPts val="0"/>
              </a:spcAft>
              <a:buSzPts val="1440"/>
              <a:buNone/>
              <a:defRPr b="1" sz="1600"/>
            </a:lvl7pPr>
            <a:lvl8pPr indent="-228600" lvl="7" marL="3657600" algn="l">
              <a:lnSpc>
                <a:spcPct val="90000"/>
              </a:lnSpc>
              <a:spcBef>
                <a:spcPts val="600"/>
              </a:spcBef>
              <a:spcAft>
                <a:spcPts val="0"/>
              </a:spcAft>
              <a:buSzPts val="1440"/>
              <a:buNone/>
              <a:defRPr b="1" sz="1600"/>
            </a:lvl8pPr>
            <a:lvl9pPr indent="-228600" lvl="8" marL="4114800" algn="l">
              <a:lnSpc>
                <a:spcPct val="90000"/>
              </a:lnSpc>
              <a:spcBef>
                <a:spcPts val="600"/>
              </a:spcBef>
              <a:spcAft>
                <a:spcPts val="0"/>
              </a:spcAft>
              <a:buSzPts val="1440"/>
              <a:buNone/>
              <a:defRPr b="1" sz="1600"/>
            </a:lvl9pPr>
          </a:lstStyle>
          <a:p/>
        </p:txBody>
      </p:sp>
      <p:sp>
        <p:nvSpPr>
          <p:cNvPr id="84" name="Google Shape;84;p67"/>
          <p:cNvSpPr txBox="1"/>
          <p:nvPr>
            <p:ph idx="2" type="body"/>
          </p:nvPr>
        </p:nvSpPr>
        <p:spPr>
          <a:xfrm>
            <a:off x="457200" y="2209800"/>
            <a:ext cx="3931920" cy="3962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85" name="Google Shape;85;p67"/>
          <p:cNvSpPr txBox="1"/>
          <p:nvPr>
            <p:ph idx="3" type="body"/>
          </p:nvPr>
        </p:nvSpPr>
        <p:spPr>
          <a:xfrm>
            <a:off x="4754880" y="1524000"/>
            <a:ext cx="3931920" cy="60960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800"/>
              <a:buNone/>
              <a:defRPr b="1" sz="2000">
                <a:solidFill>
                  <a:srgbClr val="71717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SzPts val="1440"/>
              <a:buNone/>
              <a:defRPr b="1" sz="1600"/>
            </a:lvl6pPr>
            <a:lvl7pPr indent="-228600" lvl="6" marL="3200400" algn="l">
              <a:lnSpc>
                <a:spcPct val="90000"/>
              </a:lnSpc>
              <a:spcBef>
                <a:spcPts val="600"/>
              </a:spcBef>
              <a:spcAft>
                <a:spcPts val="0"/>
              </a:spcAft>
              <a:buSzPts val="1440"/>
              <a:buNone/>
              <a:defRPr b="1" sz="1600"/>
            </a:lvl7pPr>
            <a:lvl8pPr indent="-228600" lvl="7" marL="3657600" algn="l">
              <a:lnSpc>
                <a:spcPct val="90000"/>
              </a:lnSpc>
              <a:spcBef>
                <a:spcPts val="600"/>
              </a:spcBef>
              <a:spcAft>
                <a:spcPts val="0"/>
              </a:spcAft>
              <a:buSzPts val="1440"/>
              <a:buNone/>
              <a:defRPr b="1" sz="1600"/>
            </a:lvl8pPr>
            <a:lvl9pPr indent="-228600" lvl="8" marL="4114800" algn="l">
              <a:lnSpc>
                <a:spcPct val="90000"/>
              </a:lnSpc>
              <a:spcBef>
                <a:spcPts val="600"/>
              </a:spcBef>
              <a:spcAft>
                <a:spcPts val="0"/>
              </a:spcAft>
              <a:buSzPts val="1440"/>
              <a:buNone/>
              <a:defRPr b="1" sz="1600"/>
            </a:lvl9pPr>
          </a:lstStyle>
          <a:p/>
        </p:txBody>
      </p:sp>
      <p:sp>
        <p:nvSpPr>
          <p:cNvPr id="86" name="Google Shape;86;p67"/>
          <p:cNvSpPr txBox="1"/>
          <p:nvPr>
            <p:ph idx="4" type="body"/>
          </p:nvPr>
        </p:nvSpPr>
        <p:spPr>
          <a:xfrm>
            <a:off x="4754880" y="2209800"/>
            <a:ext cx="3931920" cy="3962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87" name="Google Shape;87;p6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6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9" name="Shape 769"/>
        <p:cNvGrpSpPr/>
        <p:nvPr/>
      </p:nvGrpSpPr>
      <p:grpSpPr>
        <a:xfrm>
          <a:off x="0" y="0"/>
          <a:ext cx="0" cy="0"/>
          <a:chOff x="0" y="0"/>
          <a:chExt cx="0" cy="0"/>
        </a:xfrm>
      </p:grpSpPr>
      <p:sp>
        <p:nvSpPr>
          <p:cNvPr id="770" name="Google Shape;770;p4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1" name="Google Shape;771;p4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2" name="Google Shape;772;p4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3" name="Google Shape;773;p46"/>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4" name="Shape 774"/>
        <p:cNvGrpSpPr/>
        <p:nvPr/>
      </p:nvGrpSpPr>
      <p:grpSpPr>
        <a:xfrm>
          <a:off x="0" y="0"/>
          <a:ext cx="0" cy="0"/>
          <a:chOff x="0" y="0"/>
          <a:chExt cx="0" cy="0"/>
        </a:xfrm>
      </p:grpSpPr>
      <p:sp>
        <p:nvSpPr>
          <p:cNvPr id="775" name="Google Shape;775;p4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6" name="Google Shape;776;p47"/>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77" name="Google Shape;777;p47"/>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778" name="Google Shape;778;p4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sz="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779" name="Shape 779"/>
        <p:cNvGrpSpPr/>
        <p:nvPr/>
      </p:nvGrpSpPr>
      <p:grpSpPr>
        <a:xfrm>
          <a:off x="0" y="0"/>
          <a:ext cx="0" cy="0"/>
          <a:chOff x="0" y="0"/>
          <a:chExt cx="0" cy="0"/>
        </a:xfrm>
      </p:grpSpPr>
      <p:sp>
        <p:nvSpPr>
          <p:cNvPr id="780" name="Google Shape;780;p177"/>
          <p:cNvSpPr/>
          <p:nvPr/>
        </p:nvSpPr>
        <p:spPr>
          <a:xfrm flipH="1">
            <a:off x="0" y="4495800"/>
            <a:ext cx="9144000" cy="2362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1" name="Google Shape;781;p177"/>
          <p:cNvSpPr/>
          <p:nvPr/>
        </p:nvSpPr>
        <p:spPr>
          <a:xfrm flipH="1">
            <a:off x="1295400" y="4191000"/>
            <a:ext cx="7848600" cy="3048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2" name="Google Shape;782;p177"/>
          <p:cNvSpPr/>
          <p:nvPr/>
        </p:nvSpPr>
        <p:spPr>
          <a:xfrm flipH="1">
            <a:off x="-1" y="4191000"/>
            <a:ext cx="1262063" cy="304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3" name="Google Shape;783;p177"/>
          <p:cNvSpPr txBox="1"/>
          <p:nvPr>
            <p:ph type="ctrTitle"/>
          </p:nvPr>
        </p:nvSpPr>
        <p:spPr>
          <a:xfrm>
            <a:off x="1286769" y="1981200"/>
            <a:ext cx="6561831" cy="1905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717171"/>
              </a:buClr>
              <a:buSzPts val="3200"/>
              <a:buFont typeface="Arial"/>
              <a:buNone/>
              <a:defRPr sz="3200">
                <a:solidFill>
                  <a:srgbClr val="7171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4" name="Google Shape;784;p177"/>
          <p:cNvSpPr txBox="1"/>
          <p:nvPr>
            <p:ph idx="1" type="subTitle"/>
          </p:nvPr>
        </p:nvSpPr>
        <p:spPr>
          <a:xfrm>
            <a:off x="1281113" y="4724400"/>
            <a:ext cx="6567487" cy="990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620"/>
              <a:buNone/>
              <a:defRPr sz="1800">
                <a:solidFill>
                  <a:srgbClr val="717171"/>
                </a:solidFill>
              </a:defRPr>
            </a:lvl1pPr>
            <a:lvl2pPr lvl="1" algn="ctr">
              <a:lnSpc>
                <a:spcPct val="90000"/>
              </a:lnSpc>
              <a:spcBef>
                <a:spcPts val="800"/>
              </a:spcBef>
              <a:spcAft>
                <a:spcPts val="0"/>
              </a:spcAft>
              <a:buSzPts val="1620"/>
              <a:buNone/>
              <a:defRPr>
                <a:solidFill>
                  <a:srgbClr val="888888"/>
                </a:solidFill>
              </a:defRPr>
            </a:lvl2pPr>
            <a:lvl3pPr lvl="2" algn="ctr">
              <a:lnSpc>
                <a:spcPct val="90000"/>
              </a:lnSpc>
              <a:spcBef>
                <a:spcPts val="600"/>
              </a:spcBef>
              <a:spcAft>
                <a:spcPts val="0"/>
              </a:spcAft>
              <a:buSzPts val="1440"/>
              <a:buNone/>
              <a:defRPr>
                <a:solidFill>
                  <a:srgbClr val="888888"/>
                </a:solidFill>
              </a:defRPr>
            </a:lvl3pPr>
            <a:lvl4pPr lvl="3" algn="ctr">
              <a:lnSpc>
                <a:spcPct val="90000"/>
              </a:lnSpc>
              <a:spcBef>
                <a:spcPts val="600"/>
              </a:spcBef>
              <a:spcAft>
                <a:spcPts val="0"/>
              </a:spcAft>
              <a:buSzPts val="1260"/>
              <a:buNone/>
              <a:defRPr>
                <a:solidFill>
                  <a:srgbClr val="888888"/>
                </a:solidFill>
              </a:defRPr>
            </a:lvl4pPr>
            <a:lvl5pPr lvl="4" algn="ctr">
              <a:lnSpc>
                <a:spcPct val="90000"/>
              </a:lnSpc>
              <a:spcBef>
                <a:spcPts val="600"/>
              </a:spcBef>
              <a:spcAft>
                <a:spcPts val="0"/>
              </a:spcAft>
              <a:buSzPts val="1260"/>
              <a:buNone/>
              <a:defRPr>
                <a:solidFill>
                  <a:srgbClr val="888888"/>
                </a:solidFill>
              </a:defRPr>
            </a:lvl5pPr>
            <a:lvl6pPr lvl="5" algn="ctr">
              <a:lnSpc>
                <a:spcPct val="90000"/>
              </a:lnSpc>
              <a:spcBef>
                <a:spcPts val="600"/>
              </a:spcBef>
              <a:spcAft>
                <a:spcPts val="0"/>
              </a:spcAft>
              <a:buSzPts val="1260"/>
              <a:buNone/>
              <a:defRPr>
                <a:solidFill>
                  <a:srgbClr val="888888"/>
                </a:solidFill>
              </a:defRPr>
            </a:lvl6pPr>
            <a:lvl7pPr lvl="6" algn="ctr">
              <a:lnSpc>
                <a:spcPct val="90000"/>
              </a:lnSpc>
              <a:spcBef>
                <a:spcPts val="600"/>
              </a:spcBef>
              <a:spcAft>
                <a:spcPts val="0"/>
              </a:spcAft>
              <a:buSzPts val="1260"/>
              <a:buNone/>
              <a:defRPr>
                <a:solidFill>
                  <a:srgbClr val="888888"/>
                </a:solidFill>
              </a:defRPr>
            </a:lvl7pPr>
            <a:lvl8pPr lvl="7" algn="ctr">
              <a:lnSpc>
                <a:spcPct val="90000"/>
              </a:lnSpc>
              <a:spcBef>
                <a:spcPts val="600"/>
              </a:spcBef>
              <a:spcAft>
                <a:spcPts val="0"/>
              </a:spcAft>
              <a:buSzPts val="1260"/>
              <a:buNone/>
              <a:defRPr>
                <a:solidFill>
                  <a:srgbClr val="888888"/>
                </a:solidFill>
              </a:defRPr>
            </a:lvl8pPr>
            <a:lvl9pPr lvl="8" algn="ctr">
              <a:lnSpc>
                <a:spcPct val="90000"/>
              </a:lnSpc>
              <a:spcBef>
                <a:spcPts val="600"/>
              </a:spcBef>
              <a:spcAft>
                <a:spcPts val="0"/>
              </a:spcAft>
              <a:buSzPts val="1260"/>
              <a:buNone/>
              <a:defRPr>
                <a:solidFill>
                  <a:srgbClr val="888888"/>
                </a:solidFill>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y Name, Title and Content">
  <p:cSld name="Study Name, Title and Content">
    <p:spTree>
      <p:nvGrpSpPr>
        <p:cNvPr id="785" name="Shape 785"/>
        <p:cNvGrpSpPr/>
        <p:nvPr/>
      </p:nvGrpSpPr>
      <p:grpSpPr>
        <a:xfrm>
          <a:off x="0" y="0"/>
          <a:ext cx="0" cy="0"/>
          <a:chOff x="0" y="0"/>
          <a:chExt cx="0" cy="0"/>
        </a:xfrm>
      </p:grpSpPr>
      <p:sp>
        <p:nvSpPr>
          <p:cNvPr id="786" name="Google Shape;786;p17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78"/>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88" name="Google Shape;788;p17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78"/>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790" name="Google Shape;790;p178"/>
          <p:cNvSpPr txBox="1"/>
          <p:nvPr>
            <p:ph idx="2"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791" name="Shape 791"/>
        <p:cNvGrpSpPr/>
        <p:nvPr/>
      </p:nvGrpSpPr>
      <p:grpSpPr>
        <a:xfrm>
          <a:off x="0" y="0"/>
          <a:ext cx="0" cy="0"/>
          <a:chOff x="0" y="0"/>
          <a:chExt cx="0" cy="0"/>
        </a:xfrm>
      </p:grpSpPr>
      <p:sp>
        <p:nvSpPr>
          <p:cNvPr id="792" name="Google Shape;792;p17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79"/>
          <p:cNvSpPr txBox="1"/>
          <p:nvPr>
            <p:ph idx="1"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794" name="Google Shape;794;p179"/>
          <p:cNvSpPr txBox="1"/>
          <p:nvPr>
            <p:ph idx="2"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795" name="Google Shape;795;p17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7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y Name, Title, Subtitle and Content">
  <p:cSld name="Study Name, Title, Subtitle and Content">
    <p:spTree>
      <p:nvGrpSpPr>
        <p:cNvPr id="797" name="Shape 797"/>
        <p:cNvGrpSpPr/>
        <p:nvPr/>
      </p:nvGrpSpPr>
      <p:grpSpPr>
        <a:xfrm>
          <a:off x="0" y="0"/>
          <a:ext cx="0" cy="0"/>
          <a:chOff x="0" y="0"/>
          <a:chExt cx="0" cy="0"/>
        </a:xfrm>
      </p:grpSpPr>
      <p:sp>
        <p:nvSpPr>
          <p:cNvPr id="798" name="Google Shape;798;p180"/>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799" name="Google Shape;799;p18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0" name="Google Shape;800;p180"/>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801" name="Google Shape;801;p180"/>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802" name="Google Shape;802;p18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3" name="Google Shape;803;p18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804" name="Shape 804"/>
        <p:cNvGrpSpPr/>
        <p:nvPr/>
      </p:nvGrpSpPr>
      <p:grpSpPr>
        <a:xfrm>
          <a:off x="0" y="0"/>
          <a:ext cx="0" cy="0"/>
          <a:chOff x="0" y="0"/>
          <a:chExt cx="0" cy="0"/>
        </a:xfrm>
      </p:grpSpPr>
      <p:sp>
        <p:nvSpPr>
          <p:cNvPr id="805" name="Google Shape;805;p181"/>
          <p:cNvSpPr/>
          <p:nvPr/>
        </p:nvSpPr>
        <p:spPr>
          <a:xfrm flipH="1">
            <a:off x="0" y="3877574"/>
            <a:ext cx="9144000" cy="298042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06" name="Google Shape;806;p181"/>
          <p:cNvSpPr/>
          <p:nvPr/>
        </p:nvSpPr>
        <p:spPr>
          <a:xfrm flipH="1">
            <a:off x="1295400" y="3801374"/>
            <a:ext cx="7848600" cy="762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07" name="Google Shape;807;p181"/>
          <p:cNvSpPr/>
          <p:nvPr/>
        </p:nvSpPr>
        <p:spPr>
          <a:xfrm flipH="1">
            <a:off x="-3" y="3801374"/>
            <a:ext cx="1262063" cy="76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08" name="Google Shape;808;p181"/>
          <p:cNvSpPr txBox="1"/>
          <p:nvPr>
            <p:ph type="title"/>
          </p:nvPr>
        </p:nvSpPr>
        <p:spPr>
          <a:xfrm>
            <a:off x="1286769" y="2057400"/>
            <a:ext cx="6561831" cy="1371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717171"/>
              </a:buClr>
              <a:buSzPts val="3200"/>
              <a:buFont typeface="Arial"/>
              <a:buNone/>
              <a:defRPr b="0" sz="3200" cap="none">
                <a:solidFill>
                  <a:srgbClr val="7171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9" name="Google Shape;809;p181"/>
          <p:cNvSpPr txBox="1"/>
          <p:nvPr>
            <p:ph idx="1" type="body"/>
          </p:nvPr>
        </p:nvSpPr>
        <p:spPr>
          <a:xfrm>
            <a:off x="1281113" y="4106174"/>
            <a:ext cx="6567486" cy="99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800"/>
              </a:spcBef>
              <a:spcAft>
                <a:spcPts val="0"/>
              </a:spcAft>
              <a:buSzPts val="1800"/>
              <a:buNone/>
              <a:defRPr sz="2000">
                <a:solidFill>
                  <a:schemeClr val="accent4"/>
                </a:solidFill>
              </a:defRPr>
            </a:lvl2pPr>
            <a:lvl3pPr indent="-228600" lvl="2" marL="1371600" algn="l">
              <a:lnSpc>
                <a:spcPct val="90000"/>
              </a:lnSpc>
              <a:spcBef>
                <a:spcPts val="600"/>
              </a:spcBef>
              <a:spcAft>
                <a:spcPts val="0"/>
              </a:spcAft>
              <a:buSzPts val="1800"/>
              <a:buNone/>
              <a:defRPr sz="2000">
                <a:solidFill>
                  <a:schemeClr val="accent4"/>
                </a:solidFill>
              </a:defRPr>
            </a:lvl3pPr>
            <a:lvl4pPr indent="-228600" lvl="3" marL="1828800" algn="l">
              <a:lnSpc>
                <a:spcPct val="90000"/>
              </a:lnSpc>
              <a:spcBef>
                <a:spcPts val="600"/>
              </a:spcBef>
              <a:spcAft>
                <a:spcPts val="0"/>
              </a:spcAft>
              <a:buSzPts val="1800"/>
              <a:buNone/>
              <a:defRPr sz="2000">
                <a:solidFill>
                  <a:schemeClr val="accent4"/>
                </a:solidFill>
              </a:defRPr>
            </a:lvl4pPr>
            <a:lvl5pPr indent="-228600" lvl="4" marL="2286000" algn="l">
              <a:lnSpc>
                <a:spcPct val="90000"/>
              </a:lnSpc>
              <a:spcBef>
                <a:spcPts val="600"/>
              </a:spcBef>
              <a:spcAft>
                <a:spcPts val="0"/>
              </a:spcAft>
              <a:buSzPts val="1800"/>
              <a:buNone/>
              <a:defRPr sz="2000">
                <a:solidFill>
                  <a:schemeClr val="accent4"/>
                </a:solidFill>
              </a:defRPr>
            </a:lvl5pPr>
            <a:lvl6pPr indent="-228600" lvl="5" marL="2743200" algn="l">
              <a:lnSpc>
                <a:spcPct val="90000"/>
              </a:lnSpc>
              <a:spcBef>
                <a:spcPts val="600"/>
              </a:spcBef>
              <a:spcAft>
                <a:spcPts val="0"/>
              </a:spcAft>
              <a:buSzPts val="1800"/>
              <a:buNone/>
              <a:defRPr sz="2000">
                <a:solidFill>
                  <a:schemeClr val="accent4"/>
                </a:solidFill>
              </a:defRPr>
            </a:lvl6pPr>
            <a:lvl7pPr indent="-228600" lvl="6" marL="3200400" algn="l">
              <a:lnSpc>
                <a:spcPct val="90000"/>
              </a:lnSpc>
              <a:spcBef>
                <a:spcPts val="600"/>
              </a:spcBef>
              <a:spcAft>
                <a:spcPts val="0"/>
              </a:spcAft>
              <a:buSzPts val="1800"/>
              <a:buNone/>
              <a:defRPr sz="2000">
                <a:solidFill>
                  <a:schemeClr val="accent4"/>
                </a:solidFill>
              </a:defRPr>
            </a:lvl7pPr>
            <a:lvl8pPr indent="-228600" lvl="7" marL="3657600" algn="l">
              <a:lnSpc>
                <a:spcPct val="90000"/>
              </a:lnSpc>
              <a:spcBef>
                <a:spcPts val="600"/>
              </a:spcBef>
              <a:spcAft>
                <a:spcPts val="0"/>
              </a:spcAft>
              <a:buSzPts val="1800"/>
              <a:buNone/>
              <a:defRPr sz="2000">
                <a:solidFill>
                  <a:schemeClr val="accent4"/>
                </a:solidFill>
              </a:defRPr>
            </a:lvl8pPr>
            <a:lvl9pPr indent="-228600" lvl="8" marL="4114800" algn="l">
              <a:lnSpc>
                <a:spcPct val="90000"/>
              </a:lnSpc>
              <a:spcBef>
                <a:spcPts val="600"/>
              </a:spcBef>
              <a:spcAft>
                <a:spcPts val="0"/>
              </a:spcAft>
              <a:buSzPts val="1800"/>
              <a:buNone/>
              <a:defRPr sz="2000">
                <a:solidFill>
                  <a:schemeClr val="accent4"/>
                </a:solidFill>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 showMasterSp="0">
  <p:cSld name="Section Header with #">
    <p:spTree>
      <p:nvGrpSpPr>
        <p:cNvPr id="810" name="Shape 810"/>
        <p:cNvGrpSpPr/>
        <p:nvPr/>
      </p:nvGrpSpPr>
      <p:grpSpPr>
        <a:xfrm>
          <a:off x="0" y="0"/>
          <a:ext cx="0" cy="0"/>
          <a:chOff x="0" y="0"/>
          <a:chExt cx="0" cy="0"/>
        </a:xfrm>
      </p:grpSpPr>
      <p:sp>
        <p:nvSpPr>
          <p:cNvPr id="811" name="Google Shape;811;p182"/>
          <p:cNvSpPr/>
          <p:nvPr/>
        </p:nvSpPr>
        <p:spPr>
          <a:xfrm flipH="1">
            <a:off x="0" y="3877574"/>
            <a:ext cx="9144000" cy="298042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12" name="Google Shape;812;p182"/>
          <p:cNvSpPr/>
          <p:nvPr/>
        </p:nvSpPr>
        <p:spPr>
          <a:xfrm flipH="1">
            <a:off x="1295400" y="3801374"/>
            <a:ext cx="7848600" cy="762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13" name="Google Shape;813;p182"/>
          <p:cNvSpPr txBox="1"/>
          <p:nvPr>
            <p:ph type="title"/>
          </p:nvPr>
        </p:nvSpPr>
        <p:spPr>
          <a:xfrm>
            <a:off x="1286769" y="2514600"/>
            <a:ext cx="6561831" cy="914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717171"/>
              </a:buClr>
              <a:buSzPts val="3200"/>
              <a:buFont typeface="Arial"/>
              <a:buNone/>
              <a:defRPr b="0" sz="3200" cap="none">
                <a:solidFill>
                  <a:srgbClr val="7171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4" name="Google Shape;814;p182"/>
          <p:cNvSpPr txBox="1"/>
          <p:nvPr>
            <p:ph idx="1" type="body"/>
          </p:nvPr>
        </p:nvSpPr>
        <p:spPr>
          <a:xfrm>
            <a:off x="1281113" y="4106174"/>
            <a:ext cx="6567486" cy="99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800"/>
              </a:spcBef>
              <a:spcAft>
                <a:spcPts val="0"/>
              </a:spcAft>
              <a:buSzPts val="1800"/>
              <a:buNone/>
              <a:defRPr sz="2000">
                <a:solidFill>
                  <a:schemeClr val="accent4"/>
                </a:solidFill>
              </a:defRPr>
            </a:lvl2pPr>
            <a:lvl3pPr indent="-228600" lvl="2" marL="1371600" algn="l">
              <a:lnSpc>
                <a:spcPct val="90000"/>
              </a:lnSpc>
              <a:spcBef>
                <a:spcPts val="600"/>
              </a:spcBef>
              <a:spcAft>
                <a:spcPts val="0"/>
              </a:spcAft>
              <a:buSzPts val="1800"/>
              <a:buNone/>
              <a:defRPr sz="2000">
                <a:solidFill>
                  <a:schemeClr val="accent4"/>
                </a:solidFill>
              </a:defRPr>
            </a:lvl3pPr>
            <a:lvl4pPr indent="-228600" lvl="3" marL="1828800" algn="l">
              <a:lnSpc>
                <a:spcPct val="90000"/>
              </a:lnSpc>
              <a:spcBef>
                <a:spcPts val="600"/>
              </a:spcBef>
              <a:spcAft>
                <a:spcPts val="0"/>
              </a:spcAft>
              <a:buSzPts val="1800"/>
              <a:buNone/>
              <a:defRPr sz="2000">
                <a:solidFill>
                  <a:schemeClr val="accent4"/>
                </a:solidFill>
              </a:defRPr>
            </a:lvl4pPr>
            <a:lvl5pPr indent="-228600" lvl="4" marL="2286000" algn="l">
              <a:lnSpc>
                <a:spcPct val="90000"/>
              </a:lnSpc>
              <a:spcBef>
                <a:spcPts val="600"/>
              </a:spcBef>
              <a:spcAft>
                <a:spcPts val="0"/>
              </a:spcAft>
              <a:buSzPts val="1800"/>
              <a:buNone/>
              <a:defRPr sz="2000">
                <a:solidFill>
                  <a:schemeClr val="accent4"/>
                </a:solidFill>
              </a:defRPr>
            </a:lvl5pPr>
            <a:lvl6pPr indent="-228600" lvl="5" marL="2743200" algn="l">
              <a:lnSpc>
                <a:spcPct val="90000"/>
              </a:lnSpc>
              <a:spcBef>
                <a:spcPts val="600"/>
              </a:spcBef>
              <a:spcAft>
                <a:spcPts val="0"/>
              </a:spcAft>
              <a:buSzPts val="1800"/>
              <a:buNone/>
              <a:defRPr sz="2000">
                <a:solidFill>
                  <a:schemeClr val="accent4"/>
                </a:solidFill>
              </a:defRPr>
            </a:lvl6pPr>
            <a:lvl7pPr indent="-228600" lvl="6" marL="3200400" algn="l">
              <a:lnSpc>
                <a:spcPct val="90000"/>
              </a:lnSpc>
              <a:spcBef>
                <a:spcPts val="600"/>
              </a:spcBef>
              <a:spcAft>
                <a:spcPts val="0"/>
              </a:spcAft>
              <a:buSzPts val="1800"/>
              <a:buNone/>
              <a:defRPr sz="2000">
                <a:solidFill>
                  <a:schemeClr val="accent4"/>
                </a:solidFill>
              </a:defRPr>
            </a:lvl7pPr>
            <a:lvl8pPr indent="-228600" lvl="7" marL="3657600" algn="l">
              <a:lnSpc>
                <a:spcPct val="90000"/>
              </a:lnSpc>
              <a:spcBef>
                <a:spcPts val="600"/>
              </a:spcBef>
              <a:spcAft>
                <a:spcPts val="0"/>
              </a:spcAft>
              <a:buSzPts val="1800"/>
              <a:buNone/>
              <a:defRPr sz="2000">
                <a:solidFill>
                  <a:schemeClr val="accent4"/>
                </a:solidFill>
              </a:defRPr>
            </a:lvl8pPr>
            <a:lvl9pPr indent="-228600" lvl="8" marL="4114800" algn="l">
              <a:lnSpc>
                <a:spcPct val="90000"/>
              </a:lnSpc>
              <a:spcBef>
                <a:spcPts val="600"/>
              </a:spcBef>
              <a:spcAft>
                <a:spcPts val="0"/>
              </a:spcAft>
              <a:buSzPts val="1800"/>
              <a:buNone/>
              <a:defRPr sz="2000">
                <a:solidFill>
                  <a:schemeClr val="accent4"/>
                </a:solidFill>
              </a:defRPr>
            </a:lvl9pPr>
          </a:lstStyle>
          <a:p/>
        </p:txBody>
      </p:sp>
      <p:sp>
        <p:nvSpPr>
          <p:cNvPr id="815" name="Google Shape;815;p182"/>
          <p:cNvSpPr txBox="1"/>
          <p:nvPr>
            <p:ph idx="2" type="body"/>
          </p:nvPr>
        </p:nvSpPr>
        <p:spPr>
          <a:xfrm>
            <a:off x="1295400" y="1752600"/>
            <a:ext cx="6553200" cy="6858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620"/>
              <a:buNone/>
              <a:defRPr sz="1800">
                <a:solidFill>
                  <a:schemeClr val="dk2"/>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816" name="Google Shape;816;p182"/>
          <p:cNvSpPr/>
          <p:nvPr/>
        </p:nvSpPr>
        <p:spPr>
          <a:xfrm flipH="1">
            <a:off x="-3" y="3801374"/>
            <a:ext cx="1262063" cy="76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7" name="Shape 817"/>
        <p:cNvGrpSpPr/>
        <p:nvPr/>
      </p:nvGrpSpPr>
      <p:grpSpPr>
        <a:xfrm>
          <a:off x="0" y="0"/>
          <a:ext cx="0" cy="0"/>
          <a:chOff x="0" y="0"/>
          <a:chExt cx="0" cy="0"/>
        </a:xfrm>
      </p:grpSpPr>
      <p:sp>
        <p:nvSpPr>
          <p:cNvPr id="818" name="Google Shape;818;p183"/>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9" name="Google Shape;819;p183"/>
          <p:cNvSpPr txBox="1"/>
          <p:nvPr>
            <p:ph idx="1" type="body"/>
          </p:nvPr>
        </p:nvSpPr>
        <p:spPr>
          <a:xfrm>
            <a:off x="457200" y="1524000"/>
            <a:ext cx="393192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820" name="Google Shape;820;p183"/>
          <p:cNvSpPr txBox="1"/>
          <p:nvPr>
            <p:ph idx="2" type="body"/>
          </p:nvPr>
        </p:nvSpPr>
        <p:spPr>
          <a:xfrm>
            <a:off x="4754880" y="1524000"/>
            <a:ext cx="393192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821" name="Google Shape;821;p183"/>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2" name="Google Shape;822;p18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83"/>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824" name="Shape 824"/>
        <p:cNvGrpSpPr/>
        <p:nvPr/>
      </p:nvGrpSpPr>
      <p:grpSpPr>
        <a:xfrm>
          <a:off x="0" y="0"/>
          <a:ext cx="0" cy="0"/>
          <a:chOff x="0" y="0"/>
          <a:chExt cx="0" cy="0"/>
        </a:xfrm>
      </p:grpSpPr>
      <p:sp>
        <p:nvSpPr>
          <p:cNvPr id="825" name="Google Shape;825;p18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84"/>
          <p:cNvSpPr txBox="1"/>
          <p:nvPr>
            <p:ph idx="1" type="body"/>
          </p:nvPr>
        </p:nvSpPr>
        <p:spPr>
          <a:xfrm>
            <a:off x="45720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27" name="Google Shape;827;p18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8" name="Google Shape;828;p18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84"/>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830" name="Google Shape;830;p184"/>
          <p:cNvSpPr txBox="1"/>
          <p:nvPr>
            <p:ph idx="2" type="body"/>
          </p:nvPr>
        </p:nvSpPr>
        <p:spPr>
          <a:xfrm>
            <a:off x="326898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31" name="Google Shape;831;p184"/>
          <p:cNvSpPr txBox="1"/>
          <p:nvPr>
            <p:ph idx="3" type="body"/>
          </p:nvPr>
        </p:nvSpPr>
        <p:spPr>
          <a:xfrm>
            <a:off x="608076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89" name="Shape 89"/>
        <p:cNvGrpSpPr/>
        <p:nvPr/>
      </p:nvGrpSpPr>
      <p:grpSpPr>
        <a:xfrm>
          <a:off x="0" y="0"/>
          <a:ext cx="0" cy="0"/>
          <a:chOff x="0" y="0"/>
          <a:chExt cx="0" cy="0"/>
        </a:xfrm>
      </p:grpSpPr>
      <p:sp>
        <p:nvSpPr>
          <p:cNvPr id="90" name="Google Shape;90;p68"/>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68"/>
          <p:cNvSpPr txBox="1"/>
          <p:nvPr>
            <p:ph idx="1"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2" name="Google Shape;92;p68"/>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3" name="Google Shape;93;p6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832" name="Shape 832"/>
        <p:cNvGrpSpPr/>
        <p:nvPr/>
      </p:nvGrpSpPr>
      <p:grpSpPr>
        <a:xfrm>
          <a:off x="0" y="0"/>
          <a:ext cx="0" cy="0"/>
          <a:chOff x="0" y="0"/>
          <a:chExt cx="0" cy="0"/>
        </a:xfrm>
      </p:grpSpPr>
      <p:sp>
        <p:nvSpPr>
          <p:cNvPr id="833" name="Google Shape;833;p185"/>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4" name="Google Shape;834;p185"/>
          <p:cNvSpPr txBox="1"/>
          <p:nvPr>
            <p:ph idx="1" type="body"/>
          </p:nvPr>
        </p:nvSpPr>
        <p:spPr>
          <a:xfrm>
            <a:off x="457200" y="15240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35" name="Google Shape;835;p18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6" name="Google Shape;836;p18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85"/>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838" name="Google Shape;838;p185"/>
          <p:cNvSpPr txBox="1"/>
          <p:nvPr>
            <p:ph idx="2" type="body"/>
          </p:nvPr>
        </p:nvSpPr>
        <p:spPr>
          <a:xfrm>
            <a:off x="4754880" y="15240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39" name="Google Shape;839;p185"/>
          <p:cNvSpPr txBox="1"/>
          <p:nvPr>
            <p:ph idx="3" type="body"/>
          </p:nvPr>
        </p:nvSpPr>
        <p:spPr>
          <a:xfrm>
            <a:off x="457200" y="39624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40" name="Google Shape;840;p185"/>
          <p:cNvSpPr txBox="1"/>
          <p:nvPr>
            <p:ph idx="4" type="body"/>
          </p:nvPr>
        </p:nvSpPr>
        <p:spPr>
          <a:xfrm>
            <a:off x="4754880" y="39624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41" name="Shape 841"/>
        <p:cNvGrpSpPr/>
        <p:nvPr/>
      </p:nvGrpSpPr>
      <p:grpSpPr>
        <a:xfrm>
          <a:off x="0" y="0"/>
          <a:ext cx="0" cy="0"/>
          <a:chOff x="0" y="0"/>
          <a:chExt cx="0" cy="0"/>
        </a:xfrm>
      </p:grpSpPr>
      <p:sp>
        <p:nvSpPr>
          <p:cNvPr id="842" name="Google Shape;842;p18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3" name="Google Shape;843;p186"/>
          <p:cNvSpPr txBox="1"/>
          <p:nvPr>
            <p:ph idx="1" type="body"/>
          </p:nvPr>
        </p:nvSpPr>
        <p:spPr>
          <a:xfrm>
            <a:off x="457200" y="1524000"/>
            <a:ext cx="3931920" cy="60960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800"/>
              <a:buNone/>
              <a:defRPr b="1" sz="2000">
                <a:solidFill>
                  <a:srgbClr val="71717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SzPts val="1440"/>
              <a:buNone/>
              <a:defRPr b="1" sz="1600"/>
            </a:lvl6pPr>
            <a:lvl7pPr indent="-228600" lvl="6" marL="3200400" algn="l">
              <a:lnSpc>
                <a:spcPct val="90000"/>
              </a:lnSpc>
              <a:spcBef>
                <a:spcPts val="600"/>
              </a:spcBef>
              <a:spcAft>
                <a:spcPts val="0"/>
              </a:spcAft>
              <a:buSzPts val="1440"/>
              <a:buNone/>
              <a:defRPr b="1" sz="1600"/>
            </a:lvl7pPr>
            <a:lvl8pPr indent="-228600" lvl="7" marL="3657600" algn="l">
              <a:lnSpc>
                <a:spcPct val="90000"/>
              </a:lnSpc>
              <a:spcBef>
                <a:spcPts val="600"/>
              </a:spcBef>
              <a:spcAft>
                <a:spcPts val="0"/>
              </a:spcAft>
              <a:buSzPts val="1440"/>
              <a:buNone/>
              <a:defRPr b="1" sz="1600"/>
            </a:lvl8pPr>
            <a:lvl9pPr indent="-228600" lvl="8" marL="4114800" algn="l">
              <a:lnSpc>
                <a:spcPct val="90000"/>
              </a:lnSpc>
              <a:spcBef>
                <a:spcPts val="600"/>
              </a:spcBef>
              <a:spcAft>
                <a:spcPts val="0"/>
              </a:spcAft>
              <a:buSzPts val="1440"/>
              <a:buNone/>
              <a:defRPr b="1" sz="1600"/>
            </a:lvl9pPr>
          </a:lstStyle>
          <a:p/>
        </p:txBody>
      </p:sp>
      <p:sp>
        <p:nvSpPr>
          <p:cNvPr id="844" name="Google Shape;844;p186"/>
          <p:cNvSpPr txBox="1"/>
          <p:nvPr>
            <p:ph idx="2" type="body"/>
          </p:nvPr>
        </p:nvSpPr>
        <p:spPr>
          <a:xfrm>
            <a:off x="457200" y="2209800"/>
            <a:ext cx="3931920" cy="3962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845" name="Google Shape;845;p186"/>
          <p:cNvSpPr txBox="1"/>
          <p:nvPr>
            <p:ph idx="3" type="body"/>
          </p:nvPr>
        </p:nvSpPr>
        <p:spPr>
          <a:xfrm>
            <a:off x="4754880" y="1524000"/>
            <a:ext cx="3931920" cy="60960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800"/>
              <a:buNone/>
              <a:defRPr b="1" sz="2000">
                <a:solidFill>
                  <a:srgbClr val="71717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SzPts val="1440"/>
              <a:buNone/>
              <a:defRPr b="1" sz="1600"/>
            </a:lvl6pPr>
            <a:lvl7pPr indent="-228600" lvl="6" marL="3200400" algn="l">
              <a:lnSpc>
                <a:spcPct val="90000"/>
              </a:lnSpc>
              <a:spcBef>
                <a:spcPts val="600"/>
              </a:spcBef>
              <a:spcAft>
                <a:spcPts val="0"/>
              </a:spcAft>
              <a:buSzPts val="1440"/>
              <a:buNone/>
              <a:defRPr b="1" sz="1600"/>
            </a:lvl7pPr>
            <a:lvl8pPr indent="-228600" lvl="7" marL="3657600" algn="l">
              <a:lnSpc>
                <a:spcPct val="90000"/>
              </a:lnSpc>
              <a:spcBef>
                <a:spcPts val="600"/>
              </a:spcBef>
              <a:spcAft>
                <a:spcPts val="0"/>
              </a:spcAft>
              <a:buSzPts val="1440"/>
              <a:buNone/>
              <a:defRPr b="1" sz="1600"/>
            </a:lvl8pPr>
            <a:lvl9pPr indent="-228600" lvl="8" marL="4114800" algn="l">
              <a:lnSpc>
                <a:spcPct val="90000"/>
              </a:lnSpc>
              <a:spcBef>
                <a:spcPts val="600"/>
              </a:spcBef>
              <a:spcAft>
                <a:spcPts val="0"/>
              </a:spcAft>
              <a:buSzPts val="1440"/>
              <a:buNone/>
              <a:defRPr b="1" sz="1600"/>
            </a:lvl9pPr>
          </a:lstStyle>
          <a:p/>
        </p:txBody>
      </p:sp>
      <p:sp>
        <p:nvSpPr>
          <p:cNvPr id="846" name="Google Shape;846;p186"/>
          <p:cNvSpPr txBox="1"/>
          <p:nvPr>
            <p:ph idx="4" type="body"/>
          </p:nvPr>
        </p:nvSpPr>
        <p:spPr>
          <a:xfrm>
            <a:off x="4754880" y="2209800"/>
            <a:ext cx="3931920" cy="3962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847" name="Google Shape;847;p18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8" name="Google Shape;848;p18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86"/>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850" name="Shape 850"/>
        <p:cNvGrpSpPr/>
        <p:nvPr/>
      </p:nvGrpSpPr>
      <p:grpSpPr>
        <a:xfrm>
          <a:off x="0" y="0"/>
          <a:ext cx="0" cy="0"/>
          <a:chOff x="0" y="0"/>
          <a:chExt cx="0" cy="0"/>
        </a:xfrm>
      </p:grpSpPr>
      <p:sp>
        <p:nvSpPr>
          <p:cNvPr id="851" name="Google Shape;851;p18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2" name="Google Shape;852;p187"/>
          <p:cNvSpPr txBox="1"/>
          <p:nvPr>
            <p:ph idx="1"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853" name="Google Shape;853;p18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4" name="Google Shape;854;p18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5" name="Google Shape;855;p187"/>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6" name="Shape 856"/>
        <p:cNvGrpSpPr/>
        <p:nvPr/>
      </p:nvGrpSpPr>
      <p:grpSpPr>
        <a:xfrm>
          <a:off x="0" y="0"/>
          <a:ext cx="0" cy="0"/>
          <a:chOff x="0" y="0"/>
          <a:chExt cx="0" cy="0"/>
        </a:xfrm>
      </p:grpSpPr>
      <p:sp>
        <p:nvSpPr>
          <p:cNvPr id="857" name="Google Shape;857;p188"/>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8" name="Google Shape;858;p18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9" name="Google Shape;859;p188"/>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0" name="Shape 860"/>
        <p:cNvGrpSpPr/>
        <p:nvPr/>
      </p:nvGrpSpPr>
      <p:grpSpPr>
        <a:xfrm>
          <a:off x="0" y="0"/>
          <a:ext cx="0" cy="0"/>
          <a:chOff x="0" y="0"/>
          <a:chExt cx="0" cy="0"/>
        </a:xfrm>
      </p:grpSpPr>
      <p:sp>
        <p:nvSpPr>
          <p:cNvPr id="861" name="Google Shape;861;p18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2" name="Google Shape;862;p189"/>
          <p:cNvSpPr txBox="1"/>
          <p:nvPr>
            <p:ph idx="1" type="body"/>
          </p:nvPr>
        </p:nvSpPr>
        <p:spPr>
          <a:xfrm>
            <a:off x="457200" y="1524001"/>
            <a:ext cx="5943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863" name="Google Shape;863;p189"/>
          <p:cNvSpPr txBox="1"/>
          <p:nvPr>
            <p:ph idx="2" type="body"/>
          </p:nvPr>
        </p:nvSpPr>
        <p:spPr>
          <a:xfrm>
            <a:off x="6553200" y="1524000"/>
            <a:ext cx="2133600" cy="464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200"/>
              </a:spcBef>
              <a:spcAft>
                <a:spcPts val="0"/>
              </a:spcAft>
              <a:buSzPts val="1620"/>
              <a:buNone/>
              <a:defRPr sz="1800">
                <a:solidFill>
                  <a:schemeClr val="dk1"/>
                </a:solidFill>
              </a:defRPr>
            </a:lvl1pPr>
            <a:lvl2pPr indent="-228600" lvl="1" marL="914400" algn="l">
              <a:lnSpc>
                <a:spcPct val="90000"/>
              </a:lnSpc>
              <a:spcBef>
                <a:spcPts val="800"/>
              </a:spcBef>
              <a:spcAft>
                <a:spcPts val="0"/>
              </a:spcAft>
              <a:buSzPts val="1620"/>
              <a:buNone/>
              <a:defRPr sz="1800">
                <a:solidFill>
                  <a:schemeClr val="accent4"/>
                </a:solidFill>
              </a:defRPr>
            </a:lvl2pPr>
            <a:lvl3pPr indent="-228600" lvl="2" marL="1371600" algn="l">
              <a:lnSpc>
                <a:spcPct val="90000"/>
              </a:lnSpc>
              <a:spcBef>
                <a:spcPts val="600"/>
              </a:spcBef>
              <a:spcAft>
                <a:spcPts val="0"/>
              </a:spcAft>
              <a:buSzPts val="1620"/>
              <a:buNone/>
              <a:defRPr sz="1800">
                <a:solidFill>
                  <a:schemeClr val="accent4"/>
                </a:solidFill>
              </a:defRPr>
            </a:lvl3pPr>
            <a:lvl4pPr indent="-228600" lvl="3" marL="1828800" algn="l">
              <a:lnSpc>
                <a:spcPct val="90000"/>
              </a:lnSpc>
              <a:spcBef>
                <a:spcPts val="600"/>
              </a:spcBef>
              <a:spcAft>
                <a:spcPts val="0"/>
              </a:spcAft>
              <a:buSzPts val="1620"/>
              <a:buNone/>
              <a:defRPr sz="1800">
                <a:solidFill>
                  <a:schemeClr val="accent4"/>
                </a:solidFill>
              </a:defRPr>
            </a:lvl4pPr>
            <a:lvl5pPr indent="-228600" lvl="4" marL="2286000" algn="l">
              <a:lnSpc>
                <a:spcPct val="90000"/>
              </a:lnSpc>
              <a:spcBef>
                <a:spcPts val="600"/>
              </a:spcBef>
              <a:spcAft>
                <a:spcPts val="0"/>
              </a:spcAft>
              <a:buSzPts val="1620"/>
              <a:buNone/>
              <a:defRPr sz="1800">
                <a:solidFill>
                  <a:schemeClr val="accent4"/>
                </a:solidFill>
              </a:defRPr>
            </a:lvl5pPr>
            <a:lvl6pPr indent="-228600" lvl="5" marL="2743200" algn="l">
              <a:lnSpc>
                <a:spcPct val="90000"/>
              </a:lnSpc>
              <a:spcBef>
                <a:spcPts val="600"/>
              </a:spcBef>
              <a:spcAft>
                <a:spcPts val="0"/>
              </a:spcAft>
              <a:buSzPts val="1620"/>
              <a:buNone/>
              <a:defRPr sz="1800">
                <a:solidFill>
                  <a:schemeClr val="accent4"/>
                </a:solidFill>
              </a:defRPr>
            </a:lvl6pPr>
            <a:lvl7pPr indent="-228600" lvl="6" marL="3200400" algn="l">
              <a:lnSpc>
                <a:spcPct val="90000"/>
              </a:lnSpc>
              <a:spcBef>
                <a:spcPts val="600"/>
              </a:spcBef>
              <a:spcAft>
                <a:spcPts val="0"/>
              </a:spcAft>
              <a:buSzPts val="1620"/>
              <a:buNone/>
              <a:defRPr sz="1800">
                <a:solidFill>
                  <a:schemeClr val="accent4"/>
                </a:solidFill>
              </a:defRPr>
            </a:lvl7pPr>
            <a:lvl8pPr indent="-228600" lvl="7" marL="3657600" algn="l">
              <a:lnSpc>
                <a:spcPct val="90000"/>
              </a:lnSpc>
              <a:spcBef>
                <a:spcPts val="600"/>
              </a:spcBef>
              <a:spcAft>
                <a:spcPts val="0"/>
              </a:spcAft>
              <a:buSzPts val="1620"/>
              <a:buNone/>
              <a:defRPr sz="1800">
                <a:solidFill>
                  <a:schemeClr val="accent4"/>
                </a:solidFill>
              </a:defRPr>
            </a:lvl8pPr>
            <a:lvl9pPr indent="-228600" lvl="8" marL="4114800" algn="l">
              <a:lnSpc>
                <a:spcPct val="90000"/>
              </a:lnSpc>
              <a:spcBef>
                <a:spcPts val="600"/>
              </a:spcBef>
              <a:spcAft>
                <a:spcPts val="0"/>
              </a:spcAft>
              <a:buSzPts val="1620"/>
              <a:buNone/>
              <a:defRPr sz="1800">
                <a:solidFill>
                  <a:schemeClr val="accent4"/>
                </a:solidFill>
              </a:defRPr>
            </a:lvl9pPr>
          </a:lstStyle>
          <a:p/>
        </p:txBody>
      </p:sp>
      <p:sp>
        <p:nvSpPr>
          <p:cNvPr id="864" name="Google Shape;864;p189"/>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5" name="Google Shape;865;p18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8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67" name="Shape 867"/>
        <p:cNvGrpSpPr/>
        <p:nvPr/>
      </p:nvGrpSpPr>
      <p:grpSpPr>
        <a:xfrm>
          <a:off x="0" y="0"/>
          <a:ext cx="0" cy="0"/>
          <a:chOff x="0" y="0"/>
          <a:chExt cx="0" cy="0"/>
        </a:xfrm>
      </p:grpSpPr>
      <p:sp>
        <p:nvSpPr>
          <p:cNvPr id="868" name="Google Shape;868;p19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90"/>
          <p:cNvSpPr/>
          <p:nvPr>
            <p:ph idx="2" type="pic"/>
          </p:nvPr>
        </p:nvSpPr>
        <p:spPr>
          <a:xfrm>
            <a:off x="457200" y="1524000"/>
            <a:ext cx="5943600" cy="4652513"/>
          </a:xfrm>
          <a:prstGeom prst="rect">
            <a:avLst/>
          </a:prstGeom>
          <a:noFill/>
          <a:ln>
            <a:noFill/>
          </a:ln>
        </p:spPr>
        <p:txBody>
          <a:bodyPr anchorCtr="0" anchor="t" bIns="0" lIns="0" spcFirstLastPara="1" rIns="0" wrap="square" tIns="365750">
            <a:noAutofit/>
          </a:bodyPr>
          <a:lstStyle>
            <a:lvl1pPr lvl="0" marR="0" rtl="0" algn="ctr">
              <a:lnSpc>
                <a:spcPct val="90000"/>
              </a:lnSpc>
              <a:spcBef>
                <a:spcPts val="12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1pPr>
            <a:lvl2pPr lvl="1" marR="0" rtl="0" algn="l">
              <a:lnSpc>
                <a:spcPct val="90000"/>
              </a:lnSpc>
              <a:spcBef>
                <a:spcPts val="800"/>
              </a:spcBef>
              <a:spcAft>
                <a:spcPts val="0"/>
              </a:spcAft>
              <a:buClr>
                <a:srgbClr val="A9A9A9"/>
              </a:buClr>
              <a:buSzPts val="252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rgbClr val="A9A9A9"/>
              </a:buClr>
              <a:buSzPts val="2160"/>
              <a:buFont typeface="Noto Sans Symbols"/>
              <a:buNone/>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7pPr>
            <a:lvl8pPr lvl="7"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9pPr>
          </a:lstStyle>
          <a:p/>
        </p:txBody>
      </p:sp>
      <p:sp>
        <p:nvSpPr>
          <p:cNvPr id="870" name="Google Shape;870;p190"/>
          <p:cNvSpPr txBox="1"/>
          <p:nvPr>
            <p:ph idx="1" type="body"/>
          </p:nvPr>
        </p:nvSpPr>
        <p:spPr>
          <a:xfrm>
            <a:off x="6553200" y="1524000"/>
            <a:ext cx="2133600" cy="464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620"/>
              <a:buNone/>
              <a:defRPr sz="1800">
                <a:solidFill>
                  <a:schemeClr val="dk1"/>
                </a:solidFill>
              </a:defRPr>
            </a:lvl1pPr>
            <a:lvl2pPr indent="-228600" lvl="1" marL="914400" algn="l">
              <a:lnSpc>
                <a:spcPct val="90000"/>
              </a:lnSpc>
              <a:spcBef>
                <a:spcPts val="800"/>
              </a:spcBef>
              <a:spcAft>
                <a:spcPts val="0"/>
              </a:spcAft>
              <a:buSzPts val="1620"/>
              <a:buNone/>
              <a:defRPr sz="1800">
                <a:solidFill>
                  <a:schemeClr val="accent4"/>
                </a:solidFill>
              </a:defRPr>
            </a:lvl2pPr>
            <a:lvl3pPr indent="-228600" lvl="2" marL="1371600" algn="l">
              <a:lnSpc>
                <a:spcPct val="90000"/>
              </a:lnSpc>
              <a:spcBef>
                <a:spcPts val="600"/>
              </a:spcBef>
              <a:spcAft>
                <a:spcPts val="0"/>
              </a:spcAft>
              <a:buSzPts val="1620"/>
              <a:buNone/>
              <a:defRPr sz="1800">
                <a:solidFill>
                  <a:schemeClr val="accent4"/>
                </a:solidFill>
              </a:defRPr>
            </a:lvl3pPr>
            <a:lvl4pPr indent="-228600" lvl="3" marL="1828800" algn="l">
              <a:lnSpc>
                <a:spcPct val="90000"/>
              </a:lnSpc>
              <a:spcBef>
                <a:spcPts val="600"/>
              </a:spcBef>
              <a:spcAft>
                <a:spcPts val="0"/>
              </a:spcAft>
              <a:buSzPts val="1620"/>
              <a:buNone/>
              <a:defRPr sz="1800">
                <a:solidFill>
                  <a:schemeClr val="accent4"/>
                </a:solidFill>
              </a:defRPr>
            </a:lvl4pPr>
            <a:lvl5pPr indent="-228600" lvl="4" marL="2286000" algn="l">
              <a:lnSpc>
                <a:spcPct val="90000"/>
              </a:lnSpc>
              <a:spcBef>
                <a:spcPts val="600"/>
              </a:spcBef>
              <a:spcAft>
                <a:spcPts val="0"/>
              </a:spcAft>
              <a:buSzPts val="1620"/>
              <a:buNone/>
              <a:defRPr sz="1800">
                <a:solidFill>
                  <a:schemeClr val="accent4"/>
                </a:solidFill>
              </a:defRPr>
            </a:lvl5pPr>
            <a:lvl6pPr indent="-228600" lvl="5" marL="2743200" algn="l">
              <a:lnSpc>
                <a:spcPct val="90000"/>
              </a:lnSpc>
              <a:spcBef>
                <a:spcPts val="600"/>
              </a:spcBef>
              <a:spcAft>
                <a:spcPts val="0"/>
              </a:spcAft>
              <a:buSzPts val="1620"/>
              <a:buNone/>
              <a:defRPr sz="1800">
                <a:solidFill>
                  <a:schemeClr val="accent4"/>
                </a:solidFill>
              </a:defRPr>
            </a:lvl6pPr>
            <a:lvl7pPr indent="-228600" lvl="6" marL="3200400" algn="l">
              <a:lnSpc>
                <a:spcPct val="90000"/>
              </a:lnSpc>
              <a:spcBef>
                <a:spcPts val="600"/>
              </a:spcBef>
              <a:spcAft>
                <a:spcPts val="0"/>
              </a:spcAft>
              <a:buSzPts val="1620"/>
              <a:buNone/>
              <a:defRPr sz="1800">
                <a:solidFill>
                  <a:schemeClr val="accent4"/>
                </a:solidFill>
              </a:defRPr>
            </a:lvl7pPr>
            <a:lvl8pPr indent="-228600" lvl="7" marL="3657600" algn="l">
              <a:lnSpc>
                <a:spcPct val="90000"/>
              </a:lnSpc>
              <a:spcBef>
                <a:spcPts val="600"/>
              </a:spcBef>
              <a:spcAft>
                <a:spcPts val="0"/>
              </a:spcAft>
              <a:buSzPts val="1620"/>
              <a:buNone/>
              <a:defRPr sz="1800">
                <a:solidFill>
                  <a:schemeClr val="accent4"/>
                </a:solidFill>
              </a:defRPr>
            </a:lvl8pPr>
            <a:lvl9pPr indent="-228600" lvl="8" marL="4114800" algn="l">
              <a:lnSpc>
                <a:spcPct val="90000"/>
              </a:lnSpc>
              <a:spcBef>
                <a:spcPts val="600"/>
              </a:spcBef>
              <a:spcAft>
                <a:spcPts val="0"/>
              </a:spcAft>
              <a:buSzPts val="1620"/>
              <a:buNone/>
              <a:defRPr sz="1800">
                <a:solidFill>
                  <a:schemeClr val="accent4"/>
                </a:solidFill>
              </a:defRPr>
            </a:lvl9pPr>
          </a:lstStyle>
          <a:p/>
        </p:txBody>
      </p:sp>
      <p:sp>
        <p:nvSpPr>
          <p:cNvPr id="871" name="Google Shape;871;p190"/>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72" name="Google Shape;872;p19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3" name="Google Shape;873;p19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opics and Text">
  <p:cSld name="Two Topics and Text">
    <p:spTree>
      <p:nvGrpSpPr>
        <p:cNvPr id="874" name="Shape 874"/>
        <p:cNvGrpSpPr/>
        <p:nvPr/>
      </p:nvGrpSpPr>
      <p:grpSpPr>
        <a:xfrm>
          <a:off x="0" y="0"/>
          <a:ext cx="0" cy="0"/>
          <a:chOff x="0" y="0"/>
          <a:chExt cx="0" cy="0"/>
        </a:xfrm>
      </p:grpSpPr>
      <p:sp>
        <p:nvSpPr>
          <p:cNvPr id="875" name="Google Shape;875;p19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6" name="Google Shape;876;p191"/>
          <p:cNvSpPr txBox="1"/>
          <p:nvPr>
            <p:ph idx="1" type="body"/>
          </p:nvPr>
        </p:nvSpPr>
        <p:spPr>
          <a:xfrm>
            <a:off x="457200" y="2286000"/>
            <a:ext cx="3959352"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77" name="Google Shape;877;p19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78" name="Google Shape;878;p19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9" name="Google Shape;879;p191"/>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880" name="Google Shape;880;p191"/>
          <p:cNvSpPr txBox="1"/>
          <p:nvPr>
            <p:ph idx="2" type="body"/>
          </p:nvPr>
        </p:nvSpPr>
        <p:spPr>
          <a:xfrm>
            <a:off x="457200" y="1524000"/>
            <a:ext cx="3959352"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881" name="Google Shape;881;p191"/>
          <p:cNvSpPr txBox="1"/>
          <p:nvPr>
            <p:ph idx="3" type="body"/>
          </p:nvPr>
        </p:nvSpPr>
        <p:spPr>
          <a:xfrm>
            <a:off x="4727448" y="2286000"/>
            <a:ext cx="3959352"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82" name="Google Shape;882;p191"/>
          <p:cNvSpPr txBox="1"/>
          <p:nvPr>
            <p:ph idx="4" type="body"/>
          </p:nvPr>
        </p:nvSpPr>
        <p:spPr>
          <a:xfrm>
            <a:off x="4727448" y="1524000"/>
            <a:ext cx="3959352"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Topics and Text">
  <p:cSld name="Three Topics and Text">
    <p:spTree>
      <p:nvGrpSpPr>
        <p:cNvPr id="883" name="Shape 883"/>
        <p:cNvGrpSpPr/>
        <p:nvPr/>
      </p:nvGrpSpPr>
      <p:grpSpPr>
        <a:xfrm>
          <a:off x="0" y="0"/>
          <a:ext cx="0" cy="0"/>
          <a:chOff x="0" y="0"/>
          <a:chExt cx="0" cy="0"/>
        </a:xfrm>
      </p:grpSpPr>
      <p:sp>
        <p:nvSpPr>
          <p:cNvPr id="884" name="Google Shape;884;p19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5" name="Google Shape;885;p192"/>
          <p:cNvSpPr txBox="1"/>
          <p:nvPr>
            <p:ph idx="1" type="body"/>
          </p:nvPr>
        </p:nvSpPr>
        <p:spPr>
          <a:xfrm>
            <a:off x="45720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86" name="Google Shape;886;p19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7" name="Google Shape;887;p19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8" name="Google Shape;888;p19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889" name="Google Shape;889;p192"/>
          <p:cNvSpPr txBox="1"/>
          <p:nvPr>
            <p:ph idx="2" type="body"/>
          </p:nvPr>
        </p:nvSpPr>
        <p:spPr>
          <a:xfrm>
            <a:off x="45720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890" name="Google Shape;890;p192"/>
          <p:cNvSpPr txBox="1"/>
          <p:nvPr>
            <p:ph idx="3" type="body"/>
          </p:nvPr>
        </p:nvSpPr>
        <p:spPr>
          <a:xfrm>
            <a:off x="326898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91" name="Google Shape;891;p192"/>
          <p:cNvSpPr txBox="1"/>
          <p:nvPr>
            <p:ph idx="4" type="body"/>
          </p:nvPr>
        </p:nvSpPr>
        <p:spPr>
          <a:xfrm>
            <a:off x="326898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892" name="Google Shape;892;p192"/>
          <p:cNvSpPr txBox="1"/>
          <p:nvPr>
            <p:ph idx="5" type="body"/>
          </p:nvPr>
        </p:nvSpPr>
        <p:spPr>
          <a:xfrm>
            <a:off x="608076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893" name="Google Shape;893;p192"/>
          <p:cNvSpPr txBox="1"/>
          <p:nvPr>
            <p:ph idx="6" type="body"/>
          </p:nvPr>
        </p:nvSpPr>
        <p:spPr>
          <a:xfrm>
            <a:off x="608076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udy Name, Title, Subtitle and Content">
  <p:cSld name="1_Study Name, Title, Subtitle and Content">
    <p:spTree>
      <p:nvGrpSpPr>
        <p:cNvPr id="894" name="Shape 894"/>
        <p:cNvGrpSpPr/>
        <p:nvPr/>
      </p:nvGrpSpPr>
      <p:grpSpPr>
        <a:xfrm>
          <a:off x="0" y="0"/>
          <a:ext cx="0" cy="0"/>
          <a:chOff x="0" y="0"/>
          <a:chExt cx="0" cy="0"/>
        </a:xfrm>
      </p:grpSpPr>
      <p:sp>
        <p:nvSpPr>
          <p:cNvPr id="895" name="Google Shape;895;p193"/>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896" name="Google Shape;896;p193"/>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93"/>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898" name="Google Shape;898;p193"/>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899" name="Google Shape;899;p19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0" name="Google Shape;900;p193"/>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udy Name, Title, Subtitle and Content">
  <p:cSld name="2_Study Name, Title, Subtitle and Content">
    <p:spTree>
      <p:nvGrpSpPr>
        <p:cNvPr id="901" name="Shape 901"/>
        <p:cNvGrpSpPr/>
        <p:nvPr/>
      </p:nvGrpSpPr>
      <p:grpSpPr>
        <a:xfrm>
          <a:off x="0" y="0"/>
          <a:ext cx="0" cy="0"/>
          <a:chOff x="0" y="0"/>
          <a:chExt cx="0" cy="0"/>
        </a:xfrm>
      </p:grpSpPr>
      <p:sp>
        <p:nvSpPr>
          <p:cNvPr id="902" name="Google Shape;902;p194"/>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03" name="Google Shape;903;p19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4" name="Google Shape;904;p194"/>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05" name="Google Shape;905;p194"/>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06" name="Google Shape;906;p19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7" name="Google Shape;907;p19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8" name="Google Shape;908;p194"/>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69"/>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p6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tudy Name, Title, Subtitle and Content">
  <p:cSld name="3_Study Name, Title, Subtitle and Content">
    <p:spTree>
      <p:nvGrpSpPr>
        <p:cNvPr id="909" name="Shape 909"/>
        <p:cNvGrpSpPr/>
        <p:nvPr/>
      </p:nvGrpSpPr>
      <p:grpSpPr>
        <a:xfrm>
          <a:off x="0" y="0"/>
          <a:ext cx="0" cy="0"/>
          <a:chOff x="0" y="0"/>
          <a:chExt cx="0" cy="0"/>
        </a:xfrm>
      </p:grpSpPr>
      <p:sp>
        <p:nvSpPr>
          <p:cNvPr id="910" name="Google Shape;910;p195"/>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11" name="Google Shape;911;p195"/>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2" name="Google Shape;912;p195"/>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13" name="Google Shape;913;p195"/>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14" name="Google Shape;914;p19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5" name="Google Shape;915;p19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95"/>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tudy Name, Title, Subtitle and Content">
  <p:cSld name="4_Study Name, Title, Subtitle and Content">
    <p:spTree>
      <p:nvGrpSpPr>
        <p:cNvPr id="917" name="Shape 917"/>
        <p:cNvGrpSpPr/>
        <p:nvPr/>
      </p:nvGrpSpPr>
      <p:grpSpPr>
        <a:xfrm>
          <a:off x="0" y="0"/>
          <a:ext cx="0" cy="0"/>
          <a:chOff x="0" y="0"/>
          <a:chExt cx="0" cy="0"/>
        </a:xfrm>
      </p:grpSpPr>
      <p:sp>
        <p:nvSpPr>
          <p:cNvPr id="918" name="Google Shape;918;p196"/>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19" name="Google Shape;919;p19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96"/>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21" name="Google Shape;921;p196"/>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22" name="Google Shape;922;p19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23" name="Google Shape;923;p19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4" name="Google Shape;924;p196"/>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tudy Name, Title, Subtitle and Content">
  <p:cSld name="5_Study Name, Title, Subtitle and Content">
    <p:spTree>
      <p:nvGrpSpPr>
        <p:cNvPr id="925" name="Shape 925"/>
        <p:cNvGrpSpPr/>
        <p:nvPr/>
      </p:nvGrpSpPr>
      <p:grpSpPr>
        <a:xfrm>
          <a:off x="0" y="0"/>
          <a:ext cx="0" cy="0"/>
          <a:chOff x="0" y="0"/>
          <a:chExt cx="0" cy="0"/>
        </a:xfrm>
      </p:grpSpPr>
      <p:sp>
        <p:nvSpPr>
          <p:cNvPr id="926" name="Google Shape;926;p197"/>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27" name="Google Shape;927;p19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8" name="Google Shape;928;p197"/>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29" name="Google Shape;929;p197"/>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30" name="Google Shape;930;p19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31" name="Google Shape;931;p19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2" name="Google Shape;932;p197"/>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sz="800">
                <a:solidFill>
                  <a:srgbClr val="000000"/>
                </a:solidFill>
                <a:latin typeface="Arial"/>
                <a:ea typeface="Arial"/>
                <a:cs typeface="Arial"/>
                <a:sym typeface="Arial"/>
              </a:defRPr>
            </a:lvl1pPr>
            <a:lvl2pPr indent="0" lvl="1" marL="0" algn="r">
              <a:spcBef>
                <a:spcPts val="0"/>
              </a:spcBef>
              <a:buNone/>
              <a:defRPr sz="800">
                <a:solidFill>
                  <a:srgbClr val="000000"/>
                </a:solidFill>
                <a:latin typeface="Arial"/>
                <a:ea typeface="Arial"/>
                <a:cs typeface="Arial"/>
                <a:sym typeface="Arial"/>
              </a:defRPr>
            </a:lvl2pPr>
            <a:lvl3pPr indent="0" lvl="2" marL="0" algn="r">
              <a:spcBef>
                <a:spcPts val="0"/>
              </a:spcBef>
              <a:buNone/>
              <a:defRPr sz="800">
                <a:solidFill>
                  <a:srgbClr val="000000"/>
                </a:solidFill>
                <a:latin typeface="Arial"/>
                <a:ea typeface="Arial"/>
                <a:cs typeface="Arial"/>
                <a:sym typeface="Arial"/>
              </a:defRPr>
            </a:lvl3pPr>
            <a:lvl4pPr indent="0" lvl="3" marL="0" algn="r">
              <a:spcBef>
                <a:spcPts val="0"/>
              </a:spcBef>
              <a:buNone/>
              <a:defRPr sz="800">
                <a:solidFill>
                  <a:srgbClr val="000000"/>
                </a:solidFill>
                <a:latin typeface="Arial"/>
                <a:ea typeface="Arial"/>
                <a:cs typeface="Arial"/>
                <a:sym typeface="Arial"/>
              </a:defRPr>
            </a:lvl4pPr>
            <a:lvl5pPr indent="0" lvl="4" marL="0" algn="r">
              <a:spcBef>
                <a:spcPts val="0"/>
              </a:spcBef>
              <a:buNone/>
              <a:defRPr sz="800">
                <a:solidFill>
                  <a:srgbClr val="000000"/>
                </a:solidFill>
                <a:latin typeface="Arial"/>
                <a:ea typeface="Arial"/>
                <a:cs typeface="Arial"/>
                <a:sym typeface="Arial"/>
              </a:defRPr>
            </a:lvl5pPr>
            <a:lvl6pPr indent="0" lvl="5" marL="0" algn="r">
              <a:spcBef>
                <a:spcPts val="0"/>
              </a:spcBef>
              <a:buNone/>
              <a:defRPr sz="800">
                <a:solidFill>
                  <a:srgbClr val="000000"/>
                </a:solidFill>
                <a:latin typeface="Arial"/>
                <a:ea typeface="Arial"/>
                <a:cs typeface="Arial"/>
                <a:sym typeface="Arial"/>
              </a:defRPr>
            </a:lvl6pPr>
            <a:lvl7pPr indent="0" lvl="6" marL="0" algn="r">
              <a:spcBef>
                <a:spcPts val="0"/>
              </a:spcBef>
              <a:buNone/>
              <a:defRPr sz="800">
                <a:solidFill>
                  <a:srgbClr val="000000"/>
                </a:solidFill>
                <a:latin typeface="Arial"/>
                <a:ea typeface="Arial"/>
                <a:cs typeface="Arial"/>
                <a:sym typeface="Arial"/>
              </a:defRPr>
            </a:lvl7pPr>
            <a:lvl8pPr indent="0" lvl="7" marL="0" algn="r">
              <a:spcBef>
                <a:spcPts val="0"/>
              </a:spcBef>
              <a:buNone/>
              <a:defRPr sz="800">
                <a:solidFill>
                  <a:srgbClr val="000000"/>
                </a:solidFill>
                <a:latin typeface="Arial"/>
                <a:ea typeface="Arial"/>
                <a:cs typeface="Arial"/>
                <a:sym typeface="Arial"/>
              </a:defRPr>
            </a:lvl8pPr>
            <a:lvl9pPr indent="0" lvl="8" marL="0" algn="r">
              <a:spcBef>
                <a:spcPts val="0"/>
              </a:spcBef>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933" name="Shape 933"/>
        <p:cNvGrpSpPr/>
        <p:nvPr/>
      </p:nvGrpSpPr>
      <p:grpSpPr>
        <a:xfrm>
          <a:off x="0" y="0"/>
          <a:ext cx="0" cy="0"/>
          <a:chOff x="0" y="0"/>
          <a:chExt cx="0" cy="0"/>
        </a:xfrm>
      </p:grpSpPr>
      <p:sp>
        <p:nvSpPr>
          <p:cNvPr id="934" name="Google Shape;934;p198"/>
          <p:cNvSpPr/>
          <p:nvPr/>
        </p:nvSpPr>
        <p:spPr>
          <a:xfrm>
            <a:off x="0" y="188640"/>
            <a:ext cx="9144000" cy="72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5" name="Google Shape;935;p19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6" name="Google Shape;936;p198"/>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sz="800">
                <a:solidFill>
                  <a:srgbClr val="000000"/>
                </a:solidFill>
                <a:latin typeface="Calibri"/>
                <a:ea typeface="Calibri"/>
                <a:cs typeface="Calibri"/>
                <a:sym typeface="Calibri"/>
              </a:defRPr>
            </a:lvl1pPr>
            <a:lvl2pPr indent="0" lvl="1" marL="0" algn="r">
              <a:spcBef>
                <a:spcPts val="0"/>
              </a:spcBef>
              <a:buNone/>
              <a:defRPr sz="800">
                <a:solidFill>
                  <a:srgbClr val="000000"/>
                </a:solidFill>
                <a:latin typeface="Calibri"/>
                <a:ea typeface="Calibri"/>
                <a:cs typeface="Calibri"/>
                <a:sym typeface="Calibri"/>
              </a:defRPr>
            </a:lvl2pPr>
            <a:lvl3pPr indent="0" lvl="2" marL="0" algn="r">
              <a:spcBef>
                <a:spcPts val="0"/>
              </a:spcBef>
              <a:buNone/>
              <a:defRPr sz="800">
                <a:solidFill>
                  <a:srgbClr val="000000"/>
                </a:solidFill>
                <a:latin typeface="Calibri"/>
                <a:ea typeface="Calibri"/>
                <a:cs typeface="Calibri"/>
                <a:sym typeface="Calibri"/>
              </a:defRPr>
            </a:lvl3pPr>
            <a:lvl4pPr indent="0" lvl="3" marL="0" algn="r">
              <a:spcBef>
                <a:spcPts val="0"/>
              </a:spcBef>
              <a:buNone/>
              <a:defRPr sz="800">
                <a:solidFill>
                  <a:srgbClr val="000000"/>
                </a:solidFill>
                <a:latin typeface="Calibri"/>
                <a:ea typeface="Calibri"/>
                <a:cs typeface="Calibri"/>
                <a:sym typeface="Calibri"/>
              </a:defRPr>
            </a:lvl4pPr>
            <a:lvl5pPr indent="0" lvl="4" marL="0" algn="r">
              <a:spcBef>
                <a:spcPts val="0"/>
              </a:spcBef>
              <a:buNone/>
              <a:defRPr sz="800">
                <a:solidFill>
                  <a:srgbClr val="000000"/>
                </a:solidFill>
                <a:latin typeface="Calibri"/>
                <a:ea typeface="Calibri"/>
                <a:cs typeface="Calibri"/>
                <a:sym typeface="Calibri"/>
              </a:defRPr>
            </a:lvl5pPr>
            <a:lvl6pPr indent="0" lvl="5" marL="0" algn="r">
              <a:spcBef>
                <a:spcPts val="0"/>
              </a:spcBef>
              <a:buNone/>
              <a:defRPr sz="800">
                <a:solidFill>
                  <a:srgbClr val="000000"/>
                </a:solidFill>
                <a:latin typeface="Calibri"/>
                <a:ea typeface="Calibri"/>
                <a:cs typeface="Calibri"/>
                <a:sym typeface="Calibri"/>
              </a:defRPr>
            </a:lvl6pPr>
            <a:lvl7pPr indent="0" lvl="6" marL="0" algn="r">
              <a:spcBef>
                <a:spcPts val="0"/>
              </a:spcBef>
              <a:buNone/>
              <a:defRPr sz="800">
                <a:solidFill>
                  <a:srgbClr val="000000"/>
                </a:solidFill>
                <a:latin typeface="Calibri"/>
                <a:ea typeface="Calibri"/>
                <a:cs typeface="Calibri"/>
                <a:sym typeface="Calibri"/>
              </a:defRPr>
            </a:lvl7pPr>
            <a:lvl8pPr indent="0" lvl="7" marL="0" algn="r">
              <a:spcBef>
                <a:spcPts val="0"/>
              </a:spcBef>
              <a:buNone/>
              <a:defRPr sz="800">
                <a:solidFill>
                  <a:srgbClr val="000000"/>
                </a:solidFill>
                <a:latin typeface="Calibri"/>
                <a:ea typeface="Calibri"/>
                <a:cs typeface="Calibri"/>
                <a:sym typeface="Calibri"/>
              </a:defRPr>
            </a:lvl8pPr>
            <a:lvl9pPr indent="0" lvl="8" marL="0" algn="r">
              <a:spcBef>
                <a:spcPts val="0"/>
              </a:spcBef>
              <a:buNone/>
              <a:defRPr sz="8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37" name="Google Shape;937;p198"/>
          <p:cNvSpPr txBox="1"/>
          <p:nvPr>
            <p:ph idx="1" type="body"/>
          </p:nvPr>
        </p:nvSpPr>
        <p:spPr>
          <a:xfrm>
            <a:off x="8147485" y="6531470"/>
            <a:ext cx="614271" cy="215444"/>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720"/>
              <a:buFont typeface="Arial"/>
              <a:buNone/>
              <a:defRPr sz="800">
                <a:latin typeface="Arial"/>
                <a:ea typeface="Arial"/>
                <a:cs typeface="Arial"/>
                <a:sym typeface="Arial"/>
              </a:defRPr>
            </a:lvl1pPr>
            <a:lvl2pPr indent="-228600" lvl="1" marL="914400" algn="r">
              <a:lnSpc>
                <a:spcPct val="90000"/>
              </a:lnSpc>
              <a:spcBef>
                <a:spcPts val="800"/>
              </a:spcBef>
              <a:spcAft>
                <a:spcPts val="0"/>
              </a:spcAft>
              <a:buSzPts val="720"/>
              <a:buFont typeface="Arial"/>
              <a:buNone/>
              <a:defRPr sz="800">
                <a:latin typeface="Arial"/>
                <a:ea typeface="Arial"/>
                <a:cs typeface="Arial"/>
                <a:sym typeface="Arial"/>
              </a:defRPr>
            </a:lvl2pPr>
            <a:lvl3pPr indent="-228600" lvl="2" marL="1371600" algn="r">
              <a:lnSpc>
                <a:spcPct val="90000"/>
              </a:lnSpc>
              <a:spcBef>
                <a:spcPts val="600"/>
              </a:spcBef>
              <a:spcAft>
                <a:spcPts val="0"/>
              </a:spcAft>
              <a:buSzPts val="720"/>
              <a:buFont typeface="Arial"/>
              <a:buNone/>
              <a:defRPr sz="800">
                <a:latin typeface="Arial"/>
                <a:ea typeface="Arial"/>
                <a:cs typeface="Arial"/>
                <a:sym typeface="Arial"/>
              </a:defRPr>
            </a:lvl3pPr>
            <a:lvl4pPr indent="-228600" lvl="3" marL="1828800" algn="r">
              <a:lnSpc>
                <a:spcPct val="90000"/>
              </a:lnSpc>
              <a:spcBef>
                <a:spcPts val="600"/>
              </a:spcBef>
              <a:spcAft>
                <a:spcPts val="0"/>
              </a:spcAft>
              <a:buSzPts val="720"/>
              <a:buFont typeface="Arial"/>
              <a:buNone/>
              <a:defRPr sz="800">
                <a:latin typeface="Arial"/>
                <a:ea typeface="Arial"/>
                <a:cs typeface="Arial"/>
                <a:sym typeface="Arial"/>
              </a:defRPr>
            </a:lvl4pPr>
            <a:lvl5pPr indent="-228600" lvl="4" marL="2286000" algn="r">
              <a:lnSpc>
                <a:spcPct val="90000"/>
              </a:lnSpc>
              <a:spcBef>
                <a:spcPts val="600"/>
              </a:spcBef>
              <a:spcAft>
                <a:spcPts val="0"/>
              </a:spcAft>
              <a:buSzPts val="720"/>
              <a:buFont typeface="Arial"/>
              <a:buNone/>
              <a:defRPr sz="800">
                <a:latin typeface="Arial"/>
                <a:ea typeface="Arial"/>
                <a:cs typeface="Arial"/>
                <a:sym typeface="Arial"/>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tudy Name, Title, Subtitle and Content">
  <p:cSld name="6_Study Name, Title, Subtitle and Content">
    <p:spTree>
      <p:nvGrpSpPr>
        <p:cNvPr id="938" name="Shape 938"/>
        <p:cNvGrpSpPr/>
        <p:nvPr/>
      </p:nvGrpSpPr>
      <p:grpSpPr>
        <a:xfrm>
          <a:off x="0" y="0"/>
          <a:ext cx="0" cy="0"/>
          <a:chOff x="0" y="0"/>
          <a:chExt cx="0" cy="0"/>
        </a:xfrm>
      </p:grpSpPr>
      <p:sp>
        <p:nvSpPr>
          <p:cNvPr id="939" name="Google Shape;939;p199"/>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40" name="Google Shape;940;p19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1" name="Google Shape;941;p199"/>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42" name="Google Shape;942;p199"/>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43" name="Google Shape;943;p19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4" name="Google Shape;944;p19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tudy Name, Title, Subtitle and Content">
  <p:cSld name="7_Study Name, Title, Subtitle and Content">
    <p:spTree>
      <p:nvGrpSpPr>
        <p:cNvPr id="945" name="Shape 945"/>
        <p:cNvGrpSpPr/>
        <p:nvPr/>
      </p:nvGrpSpPr>
      <p:grpSpPr>
        <a:xfrm>
          <a:off x="0" y="0"/>
          <a:ext cx="0" cy="0"/>
          <a:chOff x="0" y="0"/>
          <a:chExt cx="0" cy="0"/>
        </a:xfrm>
      </p:grpSpPr>
      <p:sp>
        <p:nvSpPr>
          <p:cNvPr id="946" name="Google Shape;946;p200"/>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47" name="Google Shape;947;p20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8" name="Google Shape;948;p200"/>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49" name="Google Shape;949;p200"/>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50" name="Google Shape;950;p20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1" name="Google Shape;951;p20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tudy Name, Title, Subtitle and Content">
  <p:cSld name="8_Study Name, Title, Subtitle and Content">
    <p:spTree>
      <p:nvGrpSpPr>
        <p:cNvPr id="952" name="Shape 952"/>
        <p:cNvGrpSpPr/>
        <p:nvPr/>
      </p:nvGrpSpPr>
      <p:grpSpPr>
        <a:xfrm>
          <a:off x="0" y="0"/>
          <a:ext cx="0" cy="0"/>
          <a:chOff x="0" y="0"/>
          <a:chExt cx="0" cy="0"/>
        </a:xfrm>
      </p:grpSpPr>
      <p:sp>
        <p:nvSpPr>
          <p:cNvPr id="953" name="Google Shape;953;p201"/>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54" name="Google Shape;954;p20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5" name="Google Shape;955;p201"/>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56" name="Google Shape;956;p201"/>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57" name="Google Shape;957;p20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8" name="Google Shape;958;p201"/>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tudy Name, Title, Subtitle and Content">
  <p:cSld name="9_Study Name, Title, Subtitle and Content">
    <p:spTree>
      <p:nvGrpSpPr>
        <p:cNvPr id="959" name="Shape 959"/>
        <p:cNvGrpSpPr/>
        <p:nvPr/>
      </p:nvGrpSpPr>
      <p:grpSpPr>
        <a:xfrm>
          <a:off x="0" y="0"/>
          <a:ext cx="0" cy="0"/>
          <a:chOff x="0" y="0"/>
          <a:chExt cx="0" cy="0"/>
        </a:xfrm>
      </p:grpSpPr>
      <p:sp>
        <p:nvSpPr>
          <p:cNvPr id="960" name="Google Shape;960;p202"/>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61" name="Google Shape;961;p20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2" name="Google Shape;962;p202"/>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63" name="Google Shape;963;p202"/>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64" name="Google Shape;964;p20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5" name="Google Shape;965;p20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6" name="Google Shape;966;p20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67" name="Shape 967"/>
        <p:cNvGrpSpPr/>
        <p:nvPr/>
      </p:nvGrpSpPr>
      <p:grpSpPr>
        <a:xfrm>
          <a:off x="0" y="0"/>
          <a:ext cx="0" cy="0"/>
          <a:chOff x="0" y="0"/>
          <a:chExt cx="0" cy="0"/>
        </a:xfrm>
      </p:grpSpPr>
      <p:sp>
        <p:nvSpPr>
          <p:cNvPr id="968" name="Google Shape;968;p203"/>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9" name="Google Shape;969;p203"/>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70" name="Google Shape;970;p203"/>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71" name="Google Shape;971;p203"/>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udy Name, Title, Subtitle and Content">
  <p:cSld name="10_Study Name, Title, Subtitle and Content">
    <p:spTree>
      <p:nvGrpSpPr>
        <p:cNvPr id="972" name="Shape 972"/>
        <p:cNvGrpSpPr/>
        <p:nvPr/>
      </p:nvGrpSpPr>
      <p:grpSpPr>
        <a:xfrm>
          <a:off x="0" y="0"/>
          <a:ext cx="0" cy="0"/>
          <a:chOff x="0" y="0"/>
          <a:chExt cx="0" cy="0"/>
        </a:xfrm>
      </p:grpSpPr>
      <p:sp>
        <p:nvSpPr>
          <p:cNvPr id="973" name="Google Shape;973;p204"/>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74" name="Google Shape;974;p20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5" name="Google Shape;975;p204"/>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76" name="Google Shape;976;p204"/>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77" name="Google Shape;977;p20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8" name="Google Shape;978;p204"/>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70"/>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70"/>
          <p:cNvSpPr txBox="1"/>
          <p:nvPr>
            <p:ph idx="1" type="body"/>
          </p:nvPr>
        </p:nvSpPr>
        <p:spPr>
          <a:xfrm>
            <a:off x="457200" y="1524001"/>
            <a:ext cx="5943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100" name="Google Shape;100;p70"/>
          <p:cNvSpPr txBox="1"/>
          <p:nvPr>
            <p:ph idx="2" type="body"/>
          </p:nvPr>
        </p:nvSpPr>
        <p:spPr>
          <a:xfrm>
            <a:off x="6553200" y="1524000"/>
            <a:ext cx="2133600" cy="464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200"/>
              </a:spcBef>
              <a:spcAft>
                <a:spcPts val="0"/>
              </a:spcAft>
              <a:buSzPts val="1620"/>
              <a:buNone/>
              <a:defRPr sz="1800">
                <a:solidFill>
                  <a:schemeClr val="dk1"/>
                </a:solidFill>
              </a:defRPr>
            </a:lvl1pPr>
            <a:lvl2pPr indent="-228600" lvl="1" marL="914400" algn="l">
              <a:lnSpc>
                <a:spcPct val="90000"/>
              </a:lnSpc>
              <a:spcBef>
                <a:spcPts val="800"/>
              </a:spcBef>
              <a:spcAft>
                <a:spcPts val="0"/>
              </a:spcAft>
              <a:buSzPts val="1620"/>
              <a:buNone/>
              <a:defRPr sz="1800">
                <a:solidFill>
                  <a:schemeClr val="accent4"/>
                </a:solidFill>
              </a:defRPr>
            </a:lvl2pPr>
            <a:lvl3pPr indent="-228600" lvl="2" marL="1371600" algn="l">
              <a:lnSpc>
                <a:spcPct val="90000"/>
              </a:lnSpc>
              <a:spcBef>
                <a:spcPts val="600"/>
              </a:spcBef>
              <a:spcAft>
                <a:spcPts val="0"/>
              </a:spcAft>
              <a:buSzPts val="1620"/>
              <a:buNone/>
              <a:defRPr sz="1800">
                <a:solidFill>
                  <a:schemeClr val="accent4"/>
                </a:solidFill>
              </a:defRPr>
            </a:lvl3pPr>
            <a:lvl4pPr indent="-228600" lvl="3" marL="1828800" algn="l">
              <a:lnSpc>
                <a:spcPct val="90000"/>
              </a:lnSpc>
              <a:spcBef>
                <a:spcPts val="600"/>
              </a:spcBef>
              <a:spcAft>
                <a:spcPts val="0"/>
              </a:spcAft>
              <a:buSzPts val="1620"/>
              <a:buNone/>
              <a:defRPr sz="1800">
                <a:solidFill>
                  <a:schemeClr val="accent4"/>
                </a:solidFill>
              </a:defRPr>
            </a:lvl4pPr>
            <a:lvl5pPr indent="-228600" lvl="4" marL="2286000" algn="l">
              <a:lnSpc>
                <a:spcPct val="90000"/>
              </a:lnSpc>
              <a:spcBef>
                <a:spcPts val="600"/>
              </a:spcBef>
              <a:spcAft>
                <a:spcPts val="0"/>
              </a:spcAft>
              <a:buSzPts val="1620"/>
              <a:buNone/>
              <a:defRPr sz="1800">
                <a:solidFill>
                  <a:schemeClr val="accent4"/>
                </a:solidFill>
              </a:defRPr>
            </a:lvl5pPr>
            <a:lvl6pPr indent="-228600" lvl="5" marL="2743200" algn="l">
              <a:lnSpc>
                <a:spcPct val="90000"/>
              </a:lnSpc>
              <a:spcBef>
                <a:spcPts val="600"/>
              </a:spcBef>
              <a:spcAft>
                <a:spcPts val="0"/>
              </a:spcAft>
              <a:buSzPts val="1620"/>
              <a:buNone/>
              <a:defRPr sz="1800">
                <a:solidFill>
                  <a:schemeClr val="accent4"/>
                </a:solidFill>
              </a:defRPr>
            </a:lvl6pPr>
            <a:lvl7pPr indent="-228600" lvl="6" marL="3200400" algn="l">
              <a:lnSpc>
                <a:spcPct val="90000"/>
              </a:lnSpc>
              <a:spcBef>
                <a:spcPts val="600"/>
              </a:spcBef>
              <a:spcAft>
                <a:spcPts val="0"/>
              </a:spcAft>
              <a:buSzPts val="1620"/>
              <a:buNone/>
              <a:defRPr sz="1800">
                <a:solidFill>
                  <a:schemeClr val="accent4"/>
                </a:solidFill>
              </a:defRPr>
            </a:lvl7pPr>
            <a:lvl8pPr indent="-228600" lvl="7" marL="3657600" algn="l">
              <a:lnSpc>
                <a:spcPct val="90000"/>
              </a:lnSpc>
              <a:spcBef>
                <a:spcPts val="600"/>
              </a:spcBef>
              <a:spcAft>
                <a:spcPts val="0"/>
              </a:spcAft>
              <a:buSzPts val="1620"/>
              <a:buNone/>
              <a:defRPr sz="1800">
                <a:solidFill>
                  <a:schemeClr val="accent4"/>
                </a:solidFill>
              </a:defRPr>
            </a:lvl8pPr>
            <a:lvl9pPr indent="-228600" lvl="8" marL="4114800" algn="l">
              <a:lnSpc>
                <a:spcPct val="90000"/>
              </a:lnSpc>
              <a:spcBef>
                <a:spcPts val="600"/>
              </a:spcBef>
              <a:spcAft>
                <a:spcPts val="0"/>
              </a:spcAft>
              <a:buSzPts val="1620"/>
              <a:buNone/>
              <a:defRPr sz="1800">
                <a:solidFill>
                  <a:schemeClr val="accent4"/>
                </a:solidFill>
              </a:defRPr>
            </a:lvl9pPr>
          </a:lstStyle>
          <a:p/>
        </p:txBody>
      </p:sp>
      <p:sp>
        <p:nvSpPr>
          <p:cNvPr id="101" name="Google Shape;101;p70"/>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2" name="Google Shape;102;p7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Study Name, Title, Subtitle and Content">
  <p:cSld name="11_Study Name, Title, Subtitle and Content">
    <p:spTree>
      <p:nvGrpSpPr>
        <p:cNvPr id="979" name="Shape 979"/>
        <p:cNvGrpSpPr/>
        <p:nvPr/>
      </p:nvGrpSpPr>
      <p:grpSpPr>
        <a:xfrm>
          <a:off x="0" y="0"/>
          <a:ext cx="0" cy="0"/>
          <a:chOff x="0" y="0"/>
          <a:chExt cx="0" cy="0"/>
        </a:xfrm>
      </p:grpSpPr>
      <p:sp>
        <p:nvSpPr>
          <p:cNvPr id="980" name="Google Shape;980;p205"/>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81" name="Google Shape;981;p205"/>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2" name="Google Shape;982;p205"/>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83" name="Google Shape;983;p205"/>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84" name="Google Shape;984;p20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85" name="Google Shape;985;p20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6" name="Google Shape;986;p205"/>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tudy Name, Title, Subtitle and Content">
  <p:cSld name="12_Study Name, Title, Subtitle and Content">
    <p:spTree>
      <p:nvGrpSpPr>
        <p:cNvPr id="987" name="Shape 987"/>
        <p:cNvGrpSpPr/>
        <p:nvPr/>
      </p:nvGrpSpPr>
      <p:grpSpPr>
        <a:xfrm>
          <a:off x="0" y="0"/>
          <a:ext cx="0" cy="0"/>
          <a:chOff x="0" y="0"/>
          <a:chExt cx="0" cy="0"/>
        </a:xfrm>
      </p:grpSpPr>
      <p:sp>
        <p:nvSpPr>
          <p:cNvPr id="988" name="Google Shape;988;p206"/>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989" name="Google Shape;989;p20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0" name="Google Shape;990;p206"/>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91" name="Google Shape;991;p206"/>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992" name="Google Shape;992;p20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93" name="Google Shape;993;p20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4" name="Google Shape;994;p206"/>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995" name="Shape 995"/>
        <p:cNvGrpSpPr/>
        <p:nvPr/>
      </p:nvGrpSpPr>
      <p:grpSpPr>
        <a:xfrm>
          <a:off x="0" y="0"/>
          <a:ext cx="0" cy="0"/>
          <a:chOff x="0" y="0"/>
          <a:chExt cx="0" cy="0"/>
        </a:xfrm>
      </p:grpSpPr>
      <p:sp>
        <p:nvSpPr>
          <p:cNvPr id="996" name="Google Shape;996;p207"/>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7" name="Google Shape;997;p207"/>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998" name="Google Shape;998;p207"/>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99" name="Google Shape;999;p207"/>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Study Name, Title, Subtitle and Content">
  <p:cSld name="13_Study Name, Title, Subtitle and Content">
    <p:spTree>
      <p:nvGrpSpPr>
        <p:cNvPr id="1000" name="Shape 1000"/>
        <p:cNvGrpSpPr/>
        <p:nvPr/>
      </p:nvGrpSpPr>
      <p:grpSpPr>
        <a:xfrm>
          <a:off x="0" y="0"/>
          <a:ext cx="0" cy="0"/>
          <a:chOff x="0" y="0"/>
          <a:chExt cx="0" cy="0"/>
        </a:xfrm>
      </p:grpSpPr>
      <p:sp>
        <p:nvSpPr>
          <p:cNvPr id="1001" name="Google Shape;1001;p208"/>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02" name="Google Shape;1002;p20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3" name="Google Shape;1003;p208"/>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04" name="Google Shape;1004;p208"/>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05" name="Google Shape;1005;p20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6" name="Google Shape;1006;p208"/>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Study Name, Title, Subtitle and Content">
  <p:cSld name="14_Study Name, Title, Subtitle and Content">
    <p:spTree>
      <p:nvGrpSpPr>
        <p:cNvPr id="1007" name="Shape 1007"/>
        <p:cNvGrpSpPr/>
        <p:nvPr/>
      </p:nvGrpSpPr>
      <p:grpSpPr>
        <a:xfrm>
          <a:off x="0" y="0"/>
          <a:ext cx="0" cy="0"/>
          <a:chOff x="0" y="0"/>
          <a:chExt cx="0" cy="0"/>
        </a:xfrm>
      </p:grpSpPr>
      <p:sp>
        <p:nvSpPr>
          <p:cNvPr id="1008" name="Google Shape;1008;p209"/>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09" name="Google Shape;1009;p20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0" name="Google Shape;1010;p209"/>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11" name="Google Shape;1011;p209"/>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12" name="Google Shape;1012;p209"/>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13" name="Google Shape;1013;p20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4" name="Google Shape;1014;p20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Study Name, Title, Subtitle and Content">
  <p:cSld name="15_Study Name, Title, Subtitle and Content">
    <p:spTree>
      <p:nvGrpSpPr>
        <p:cNvPr id="1015" name="Shape 1015"/>
        <p:cNvGrpSpPr/>
        <p:nvPr/>
      </p:nvGrpSpPr>
      <p:grpSpPr>
        <a:xfrm>
          <a:off x="0" y="0"/>
          <a:ext cx="0" cy="0"/>
          <a:chOff x="0" y="0"/>
          <a:chExt cx="0" cy="0"/>
        </a:xfrm>
      </p:grpSpPr>
      <p:sp>
        <p:nvSpPr>
          <p:cNvPr id="1016" name="Google Shape;1016;p210"/>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17" name="Google Shape;1017;p21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8" name="Google Shape;1018;p210"/>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19" name="Google Shape;1019;p210"/>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20" name="Google Shape;1020;p210"/>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21" name="Google Shape;1021;p21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2" name="Google Shape;1022;p21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023" name="Shape 1023"/>
        <p:cNvGrpSpPr/>
        <p:nvPr/>
      </p:nvGrpSpPr>
      <p:grpSpPr>
        <a:xfrm>
          <a:off x="0" y="0"/>
          <a:ext cx="0" cy="0"/>
          <a:chOff x="0" y="0"/>
          <a:chExt cx="0" cy="0"/>
        </a:xfrm>
      </p:grpSpPr>
      <p:sp>
        <p:nvSpPr>
          <p:cNvPr id="1024" name="Google Shape;1024;p211"/>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5" name="Google Shape;1025;p211"/>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26" name="Google Shape;1026;p211"/>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27" name="Google Shape;1027;p211"/>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Study Name, Title, Subtitle and Content">
  <p:cSld name="16_Study Name, Title, Subtitle and Content">
    <p:spTree>
      <p:nvGrpSpPr>
        <p:cNvPr id="1028" name="Shape 1028"/>
        <p:cNvGrpSpPr/>
        <p:nvPr/>
      </p:nvGrpSpPr>
      <p:grpSpPr>
        <a:xfrm>
          <a:off x="0" y="0"/>
          <a:ext cx="0" cy="0"/>
          <a:chOff x="0" y="0"/>
          <a:chExt cx="0" cy="0"/>
        </a:xfrm>
      </p:grpSpPr>
      <p:sp>
        <p:nvSpPr>
          <p:cNvPr id="1029" name="Google Shape;1029;p212"/>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30" name="Google Shape;1030;p21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1" name="Google Shape;1031;p212"/>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32" name="Google Shape;1032;p212"/>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33" name="Google Shape;1033;p21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4" name="Google Shape;1034;p21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Study Name, Title, Subtitle and Content">
  <p:cSld name="17_Study Name, Title, Subtitle and Content">
    <p:spTree>
      <p:nvGrpSpPr>
        <p:cNvPr id="1035" name="Shape 1035"/>
        <p:cNvGrpSpPr/>
        <p:nvPr/>
      </p:nvGrpSpPr>
      <p:grpSpPr>
        <a:xfrm>
          <a:off x="0" y="0"/>
          <a:ext cx="0" cy="0"/>
          <a:chOff x="0" y="0"/>
          <a:chExt cx="0" cy="0"/>
        </a:xfrm>
      </p:grpSpPr>
      <p:sp>
        <p:nvSpPr>
          <p:cNvPr id="1036" name="Google Shape;1036;p213"/>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37" name="Google Shape;1037;p213"/>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8" name="Google Shape;1038;p213"/>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39" name="Google Shape;1039;p213"/>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40" name="Google Shape;1040;p213"/>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1" name="Google Shape;1041;p21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2" name="Google Shape;1042;p213"/>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Study Name, Title, Subtitle and Content">
  <p:cSld name="18_Study Name, Title, Subtitle and Content">
    <p:spTree>
      <p:nvGrpSpPr>
        <p:cNvPr id="1043" name="Shape 1043"/>
        <p:cNvGrpSpPr/>
        <p:nvPr/>
      </p:nvGrpSpPr>
      <p:grpSpPr>
        <a:xfrm>
          <a:off x="0" y="0"/>
          <a:ext cx="0" cy="0"/>
          <a:chOff x="0" y="0"/>
          <a:chExt cx="0" cy="0"/>
        </a:xfrm>
      </p:grpSpPr>
      <p:sp>
        <p:nvSpPr>
          <p:cNvPr id="1044" name="Google Shape;1044;p214"/>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45" name="Google Shape;1045;p21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6" name="Google Shape;1046;p214"/>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47" name="Google Shape;1047;p214"/>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48" name="Google Shape;1048;p21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9" name="Google Shape;1049;p21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0" name="Google Shape;1050;p214"/>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3" name="Shape 103"/>
        <p:cNvGrpSpPr/>
        <p:nvPr/>
      </p:nvGrpSpPr>
      <p:grpSpPr>
        <a:xfrm>
          <a:off x="0" y="0"/>
          <a:ext cx="0" cy="0"/>
          <a:chOff x="0" y="0"/>
          <a:chExt cx="0" cy="0"/>
        </a:xfrm>
      </p:grpSpPr>
      <p:sp>
        <p:nvSpPr>
          <p:cNvPr id="104" name="Google Shape;104;p71"/>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71"/>
          <p:cNvSpPr/>
          <p:nvPr>
            <p:ph idx="2" type="pic"/>
          </p:nvPr>
        </p:nvSpPr>
        <p:spPr>
          <a:xfrm>
            <a:off x="457200" y="1524003"/>
            <a:ext cx="5943600" cy="4652513"/>
          </a:xfrm>
          <a:prstGeom prst="rect">
            <a:avLst/>
          </a:prstGeom>
          <a:noFill/>
          <a:ln>
            <a:noFill/>
          </a:ln>
        </p:spPr>
        <p:txBody>
          <a:bodyPr anchorCtr="0" anchor="t" bIns="0" lIns="0" spcFirstLastPara="1" rIns="0" wrap="square" tIns="365750">
            <a:noAutofit/>
          </a:bodyPr>
          <a:lstStyle>
            <a:lvl1pPr lvl="0" marR="0" rtl="0" algn="ctr">
              <a:lnSpc>
                <a:spcPct val="90000"/>
              </a:lnSpc>
              <a:spcBef>
                <a:spcPts val="12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1pPr>
            <a:lvl2pPr lvl="1" marR="0" rtl="0" algn="l">
              <a:lnSpc>
                <a:spcPct val="90000"/>
              </a:lnSpc>
              <a:spcBef>
                <a:spcPts val="800"/>
              </a:spcBef>
              <a:spcAft>
                <a:spcPts val="0"/>
              </a:spcAft>
              <a:buClr>
                <a:srgbClr val="A9A9A9"/>
              </a:buClr>
              <a:buSzPts val="252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rgbClr val="A9A9A9"/>
              </a:buClr>
              <a:buSzPts val="2160"/>
              <a:buFont typeface="Noto Sans Symbols"/>
              <a:buNone/>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7pPr>
            <a:lvl8pPr lvl="7"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9pPr>
          </a:lstStyle>
          <a:p/>
        </p:txBody>
      </p:sp>
      <p:sp>
        <p:nvSpPr>
          <p:cNvPr id="106" name="Google Shape;106;p71"/>
          <p:cNvSpPr txBox="1"/>
          <p:nvPr>
            <p:ph idx="1" type="body"/>
          </p:nvPr>
        </p:nvSpPr>
        <p:spPr>
          <a:xfrm>
            <a:off x="6553200" y="1524000"/>
            <a:ext cx="2133600" cy="464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620"/>
              <a:buNone/>
              <a:defRPr sz="1800">
                <a:solidFill>
                  <a:schemeClr val="dk1"/>
                </a:solidFill>
              </a:defRPr>
            </a:lvl1pPr>
            <a:lvl2pPr indent="-228600" lvl="1" marL="914400" algn="l">
              <a:lnSpc>
                <a:spcPct val="90000"/>
              </a:lnSpc>
              <a:spcBef>
                <a:spcPts val="800"/>
              </a:spcBef>
              <a:spcAft>
                <a:spcPts val="0"/>
              </a:spcAft>
              <a:buSzPts val="1620"/>
              <a:buNone/>
              <a:defRPr sz="1800">
                <a:solidFill>
                  <a:schemeClr val="accent4"/>
                </a:solidFill>
              </a:defRPr>
            </a:lvl2pPr>
            <a:lvl3pPr indent="-228600" lvl="2" marL="1371600" algn="l">
              <a:lnSpc>
                <a:spcPct val="90000"/>
              </a:lnSpc>
              <a:spcBef>
                <a:spcPts val="600"/>
              </a:spcBef>
              <a:spcAft>
                <a:spcPts val="0"/>
              </a:spcAft>
              <a:buSzPts val="1620"/>
              <a:buNone/>
              <a:defRPr sz="1800">
                <a:solidFill>
                  <a:schemeClr val="accent4"/>
                </a:solidFill>
              </a:defRPr>
            </a:lvl3pPr>
            <a:lvl4pPr indent="-228600" lvl="3" marL="1828800" algn="l">
              <a:lnSpc>
                <a:spcPct val="90000"/>
              </a:lnSpc>
              <a:spcBef>
                <a:spcPts val="600"/>
              </a:spcBef>
              <a:spcAft>
                <a:spcPts val="0"/>
              </a:spcAft>
              <a:buSzPts val="1620"/>
              <a:buNone/>
              <a:defRPr sz="1800">
                <a:solidFill>
                  <a:schemeClr val="accent4"/>
                </a:solidFill>
              </a:defRPr>
            </a:lvl4pPr>
            <a:lvl5pPr indent="-228600" lvl="4" marL="2286000" algn="l">
              <a:lnSpc>
                <a:spcPct val="90000"/>
              </a:lnSpc>
              <a:spcBef>
                <a:spcPts val="600"/>
              </a:spcBef>
              <a:spcAft>
                <a:spcPts val="0"/>
              </a:spcAft>
              <a:buSzPts val="1620"/>
              <a:buNone/>
              <a:defRPr sz="1800">
                <a:solidFill>
                  <a:schemeClr val="accent4"/>
                </a:solidFill>
              </a:defRPr>
            </a:lvl5pPr>
            <a:lvl6pPr indent="-228600" lvl="5" marL="2743200" algn="l">
              <a:lnSpc>
                <a:spcPct val="90000"/>
              </a:lnSpc>
              <a:spcBef>
                <a:spcPts val="600"/>
              </a:spcBef>
              <a:spcAft>
                <a:spcPts val="0"/>
              </a:spcAft>
              <a:buSzPts val="1620"/>
              <a:buNone/>
              <a:defRPr sz="1800">
                <a:solidFill>
                  <a:schemeClr val="accent4"/>
                </a:solidFill>
              </a:defRPr>
            </a:lvl6pPr>
            <a:lvl7pPr indent="-228600" lvl="6" marL="3200400" algn="l">
              <a:lnSpc>
                <a:spcPct val="90000"/>
              </a:lnSpc>
              <a:spcBef>
                <a:spcPts val="600"/>
              </a:spcBef>
              <a:spcAft>
                <a:spcPts val="0"/>
              </a:spcAft>
              <a:buSzPts val="1620"/>
              <a:buNone/>
              <a:defRPr sz="1800">
                <a:solidFill>
                  <a:schemeClr val="accent4"/>
                </a:solidFill>
              </a:defRPr>
            </a:lvl7pPr>
            <a:lvl8pPr indent="-228600" lvl="7" marL="3657600" algn="l">
              <a:lnSpc>
                <a:spcPct val="90000"/>
              </a:lnSpc>
              <a:spcBef>
                <a:spcPts val="600"/>
              </a:spcBef>
              <a:spcAft>
                <a:spcPts val="0"/>
              </a:spcAft>
              <a:buSzPts val="1620"/>
              <a:buNone/>
              <a:defRPr sz="1800">
                <a:solidFill>
                  <a:schemeClr val="accent4"/>
                </a:solidFill>
              </a:defRPr>
            </a:lvl8pPr>
            <a:lvl9pPr indent="-228600" lvl="8" marL="4114800" algn="l">
              <a:lnSpc>
                <a:spcPct val="90000"/>
              </a:lnSpc>
              <a:spcBef>
                <a:spcPts val="600"/>
              </a:spcBef>
              <a:spcAft>
                <a:spcPts val="0"/>
              </a:spcAft>
              <a:buSzPts val="1620"/>
              <a:buNone/>
              <a:defRPr sz="1800">
                <a:solidFill>
                  <a:schemeClr val="accent4"/>
                </a:solidFill>
              </a:defRPr>
            </a:lvl9pPr>
          </a:lstStyle>
          <a:p/>
        </p:txBody>
      </p:sp>
      <p:sp>
        <p:nvSpPr>
          <p:cNvPr id="107" name="Google Shape;107;p7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 name="Google Shape;108;p7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051" name="Shape 1051"/>
        <p:cNvGrpSpPr/>
        <p:nvPr/>
      </p:nvGrpSpPr>
      <p:grpSpPr>
        <a:xfrm>
          <a:off x="0" y="0"/>
          <a:ext cx="0" cy="0"/>
          <a:chOff x="0" y="0"/>
          <a:chExt cx="0" cy="0"/>
        </a:xfrm>
      </p:grpSpPr>
      <p:sp>
        <p:nvSpPr>
          <p:cNvPr id="1052" name="Google Shape;1052;p215"/>
          <p:cNvSpPr/>
          <p:nvPr/>
        </p:nvSpPr>
        <p:spPr>
          <a:xfrm>
            <a:off x="0" y="188640"/>
            <a:ext cx="9144000" cy="7200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53" name="Google Shape;1053;p21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4" name="Google Shape;1054;p21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5" name="Google Shape;1055;p215"/>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888888"/>
                </a:solidFill>
                <a:latin typeface="Calibri"/>
                <a:ea typeface="Calibri"/>
                <a:cs typeface="Calibri"/>
                <a:sym typeface="Calibri"/>
              </a:defRPr>
            </a:lvl1pPr>
            <a:lvl2pPr indent="0" lvl="1" marL="0" algn="r">
              <a:spcBef>
                <a:spcPts val="0"/>
              </a:spcBef>
              <a:buNone/>
              <a:defRPr>
                <a:solidFill>
                  <a:srgbClr val="888888"/>
                </a:solidFill>
                <a:latin typeface="Calibri"/>
                <a:ea typeface="Calibri"/>
                <a:cs typeface="Calibri"/>
                <a:sym typeface="Calibri"/>
              </a:defRPr>
            </a:lvl2pPr>
            <a:lvl3pPr indent="0" lvl="2" marL="0" algn="r">
              <a:spcBef>
                <a:spcPts val="0"/>
              </a:spcBef>
              <a:buNone/>
              <a:defRPr>
                <a:solidFill>
                  <a:srgbClr val="888888"/>
                </a:solidFill>
                <a:latin typeface="Calibri"/>
                <a:ea typeface="Calibri"/>
                <a:cs typeface="Calibri"/>
                <a:sym typeface="Calibri"/>
              </a:defRPr>
            </a:lvl3pPr>
            <a:lvl4pPr indent="0" lvl="3" marL="0" algn="r">
              <a:spcBef>
                <a:spcPts val="0"/>
              </a:spcBef>
              <a:buNone/>
              <a:defRPr>
                <a:solidFill>
                  <a:srgbClr val="888888"/>
                </a:solidFill>
                <a:latin typeface="Calibri"/>
                <a:ea typeface="Calibri"/>
                <a:cs typeface="Calibri"/>
                <a:sym typeface="Calibri"/>
              </a:defRPr>
            </a:lvl4pPr>
            <a:lvl5pPr indent="0" lvl="4" marL="0" algn="r">
              <a:spcBef>
                <a:spcPts val="0"/>
              </a:spcBef>
              <a:buNone/>
              <a:defRPr>
                <a:solidFill>
                  <a:srgbClr val="888888"/>
                </a:solidFill>
                <a:latin typeface="Calibri"/>
                <a:ea typeface="Calibri"/>
                <a:cs typeface="Calibri"/>
                <a:sym typeface="Calibri"/>
              </a:defRPr>
            </a:lvl5pPr>
            <a:lvl6pPr indent="0" lvl="5" marL="0" algn="r">
              <a:spcBef>
                <a:spcPts val="0"/>
              </a:spcBef>
              <a:buNone/>
              <a:defRPr>
                <a:solidFill>
                  <a:srgbClr val="888888"/>
                </a:solidFill>
                <a:latin typeface="Calibri"/>
                <a:ea typeface="Calibri"/>
                <a:cs typeface="Calibri"/>
                <a:sym typeface="Calibri"/>
              </a:defRPr>
            </a:lvl6pPr>
            <a:lvl7pPr indent="0" lvl="6" marL="0" algn="r">
              <a:spcBef>
                <a:spcPts val="0"/>
              </a:spcBef>
              <a:buNone/>
              <a:defRPr>
                <a:solidFill>
                  <a:srgbClr val="888888"/>
                </a:solidFill>
                <a:latin typeface="Calibri"/>
                <a:ea typeface="Calibri"/>
                <a:cs typeface="Calibri"/>
                <a:sym typeface="Calibri"/>
              </a:defRPr>
            </a:lvl7pPr>
            <a:lvl8pPr indent="0" lvl="7" marL="0" algn="r">
              <a:spcBef>
                <a:spcPts val="0"/>
              </a:spcBef>
              <a:buNone/>
              <a:defRPr>
                <a:solidFill>
                  <a:srgbClr val="888888"/>
                </a:solidFill>
                <a:latin typeface="Calibri"/>
                <a:ea typeface="Calibri"/>
                <a:cs typeface="Calibri"/>
                <a:sym typeface="Calibri"/>
              </a:defRPr>
            </a:lvl8pPr>
            <a:lvl9pPr indent="0" lvl="8" marL="0" algn="r">
              <a:spcBef>
                <a:spcPts val="0"/>
              </a:spcBef>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56" name="Google Shape;1056;p215"/>
          <p:cNvSpPr txBox="1"/>
          <p:nvPr>
            <p:ph idx="1" type="body"/>
          </p:nvPr>
        </p:nvSpPr>
        <p:spPr>
          <a:xfrm>
            <a:off x="8147485" y="6531470"/>
            <a:ext cx="614271" cy="215444"/>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720"/>
              <a:buFont typeface="Arial"/>
              <a:buNone/>
              <a:defRPr sz="800">
                <a:latin typeface="Arial"/>
                <a:ea typeface="Arial"/>
                <a:cs typeface="Arial"/>
                <a:sym typeface="Arial"/>
              </a:defRPr>
            </a:lvl1pPr>
            <a:lvl2pPr indent="-228600" lvl="1" marL="914400" algn="r">
              <a:lnSpc>
                <a:spcPct val="90000"/>
              </a:lnSpc>
              <a:spcBef>
                <a:spcPts val="800"/>
              </a:spcBef>
              <a:spcAft>
                <a:spcPts val="0"/>
              </a:spcAft>
              <a:buSzPts val="720"/>
              <a:buFont typeface="Arial"/>
              <a:buNone/>
              <a:defRPr sz="800">
                <a:latin typeface="Arial"/>
                <a:ea typeface="Arial"/>
                <a:cs typeface="Arial"/>
                <a:sym typeface="Arial"/>
              </a:defRPr>
            </a:lvl2pPr>
            <a:lvl3pPr indent="-228600" lvl="2" marL="1371600" algn="r">
              <a:lnSpc>
                <a:spcPct val="90000"/>
              </a:lnSpc>
              <a:spcBef>
                <a:spcPts val="600"/>
              </a:spcBef>
              <a:spcAft>
                <a:spcPts val="0"/>
              </a:spcAft>
              <a:buSzPts val="720"/>
              <a:buFont typeface="Arial"/>
              <a:buNone/>
              <a:defRPr sz="800">
                <a:latin typeface="Arial"/>
                <a:ea typeface="Arial"/>
                <a:cs typeface="Arial"/>
                <a:sym typeface="Arial"/>
              </a:defRPr>
            </a:lvl3pPr>
            <a:lvl4pPr indent="-228600" lvl="3" marL="1828800" algn="r">
              <a:lnSpc>
                <a:spcPct val="90000"/>
              </a:lnSpc>
              <a:spcBef>
                <a:spcPts val="600"/>
              </a:spcBef>
              <a:spcAft>
                <a:spcPts val="0"/>
              </a:spcAft>
              <a:buSzPts val="720"/>
              <a:buFont typeface="Arial"/>
              <a:buNone/>
              <a:defRPr sz="800">
                <a:latin typeface="Arial"/>
                <a:ea typeface="Arial"/>
                <a:cs typeface="Arial"/>
                <a:sym typeface="Arial"/>
              </a:defRPr>
            </a:lvl4pPr>
            <a:lvl5pPr indent="-228600" lvl="4" marL="2286000" algn="r">
              <a:lnSpc>
                <a:spcPct val="90000"/>
              </a:lnSpc>
              <a:spcBef>
                <a:spcPts val="600"/>
              </a:spcBef>
              <a:spcAft>
                <a:spcPts val="0"/>
              </a:spcAft>
              <a:buSzPts val="720"/>
              <a:buFont typeface="Arial"/>
              <a:buNone/>
              <a:defRPr sz="800">
                <a:latin typeface="Arial"/>
                <a:ea typeface="Arial"/>
                <a:cs typeface="Arial"/>
                <a:sym typeface="Arial"/>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Study Name, Title, Subtitle and Content">
  <p:cSld name="19_Study Name, Title, Subtitle and Content">
    <p:spTree>
      <p:nvGrpSpPr>
        <p:cNvPr id="1057" name="Shape 1057"/>
        <p:cNvGrpSpPr/>
        <p:nvPr/>
      </p:nvGrpSpPr>
      <p:grpSpPr>
        <a:xfrm>
          <a:off x="0" y="0"/>
          <a:ext cx="0" cy="0"/>
          <a:chOff x="0" y="0"/>
          <a:chExt cx="0" cy="0"/>
        </a:xfrm>
      </p:grpSpPr>
      <p:sp>
        <p:nvSpPr>
          <p:cNvPr id="1058" name="Google Shape;1058;p216"/>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59" name="Google Shape;1059;p21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0" name="Google Shape;1060;p216"/>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61" name="Google Shape;1061;p216"/>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62" name="Google Shape;1062;p21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63" name="Google Shape;1063;p21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4" name="Google Shape;1064;p216"/>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Study Name, Title, Subtitle and Content">
  <p:cSld name="20_Study Name, Title, Subtitle and Content">
    <p:spTree>
      <p:nvGrpSpPr>
        <p:cNvPr id="1065" name="Shape 1065"/>
        <p:cNvGrpSpPr/>
        <p:nvPr/>
      </p:nvGrpSpPr>
      <p:grpSpPr>
        <a:xfrm>
          <a:off x="0" y="0"/>
          <a:ext cx="0" cy="0"/>
          <a:chOff x="0" y="0"/>
          <a:chExt cx="0" cy="0"/>
        </a:xfrm>
      </p:grpSpPr>
      <p:sp>
        <p:nvSpPr>
          <p:cNvPr id="1066" name="Google Shape;1066;p217"/>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67" name="Google Shape;1067;p21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8" name="Google Shape;1068;p217"/>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69" name="Google Shape;1069;p217"/>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70" name="Google Shape;1070;p21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71" name="Google Shape;1071;p21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2" name="Google Shape;1072;p217"/>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73" name="Shape 1073"/>
        <p:cNvGrpSpPr/>
        <p:nvPr/>
      </p:nvGrpSpPr>
      <p:grpSpPr>
        <a:xfrm>
          <a:off x="0" y="0"/>
          <a:ext cx="0" cy="0"/>
          <a:chOff x="0" y="0"/>
          <a:chExt cx="0" cy="0"/>
        </a:xfrm>
      </p:grpSpPr>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Study Name, Title, Subtitle and Content">
  <p:cSld name="21_Study Name, Title, Subtitle and Content">
    <p:spTree>
      <p:nvGrpSpPr>
        <p:cNvPr id="1074" name="Shape 1074"/>
        <p:cNvGrpSpPr/>
        <p:nvPr/>
      </p:nvGrpSpPr>
      <p:grpSpPr>
        <a:xfrm>
          <a:off x="0" y="0"/>
          <a:ext cx="0" cy="0"/>
          <a:chOff x="0" y="0"/>
          <a:chExt cx="0" cy="0"/>
        </a:xfrm>
      </p:grpSpPr>
      <p:sp>
        <p:nvSpPr>
          <p:cNvPr id="1075" name="Google Shape;1075;p219"/>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76" name="Google Shape;1076;p21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7" name="Google Shape;1077;p219"/>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78" name="Google Shape;1078;p219"/>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79" name="Google Shape;1079;p21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0" name="Google Shape;1080;p21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Study Name, Title, Subtitle and Content">
  <p:cSld name="22_Study Name, Title, Subtitle and Content">
    <p:spTree>
      <p:nvGrpSpPr>
        <p:cNvPr id="1081" name="Shape 1081"/>
        <p:cNvGrpSpPr/>
        <p:nvPr/>
      </p:nvGrpSpPr>
      <p:grpSpPr>
        <a:xfrm>
          <a:off x="0" y="0"/>
          <a:ext cx="0" cy="0"/>
          <a:chOff x="0" y="0"/>
          <a:chExt cx="0" cy="0"/>
        </a:xfrm>
      </p:grpSpPr>
      <p:sp>
        <p:nvSpPr>
          <p:cNvPr id="1082" name="Google Shape;1082;p220"/>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83" name="Google Shape;1083;p22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4" name="Google Shape;1084;p220"/>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85" name="Google Shape;1085;p220"/>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86" name="Google Shape;1086;p220"/>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7" name="Google Shape;1087;p22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8" name="Google Shape;1088;p22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Study Name, Title, Subtitle and Content">
  <p:cSld name="23_Study Name, Title, Subtitle and Content">
    <p:spTree>
      <p:nvGrpSpPr>
        <p:cNvPr id="1089" name="Shape 1089"/>
        <p:cNvGrpSpPr/>
        <p:nvPr/>
      </p:nvGrpSpPr>
      <p:grpSpPr>
        <a:xfrm>
          <a:off x="0" y="0"/>
          <a:ext cx="0" cy="0"/>
          <a:chOff x="0" y="0"/>
          <a:chExt cx="0" cy="0"/>
        </a:xfrm>
      </p:grpSpPr>
      <p:sp>
        <p:nvSpPr>
          <p:cNvPr id="1090" name="Google Shape;1090;p221"/>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091" name="Google Shape;1091;p22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2" name="Google Shape;1092;p221"/>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093" name="Google Shape;1093;p221"/>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094" name="Google Shape;1094;p22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5" name="Google Shape;1095;p22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6" name="Google Shape;1096;p221"/>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097" name="Shape 1097"/>
        <p:cNvGrpSpPr/>
        <p:nvPr/>
      </p:nvGrpSpPr>
      <p:grpSpPr>
        <a:xfrm>
          <a:off x="0" y="0"/>
          <a:ext cx="0" cy="0"/>
          <a:chOff x="0" y="0"/>
          <a:chExt cx="0" cy="0"/>
        </a:xfrm>
      </p:grpSpPr>
      <p:sp>
        <p:nvSpPr>
          <p:cNvPr id="1098" name="Google Shape;1098;p22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9" name="Google Shape;1099;p22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0" name="Google Shape;1100;p22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888888"/>
                </a:solidFill>
                <a:latin typeface="Calibri"/>
                <a:ea typeface="Calibri"/>
                <a:cs typeface="Calibri"/>
                <a:sym typeface="Calibri"/>
              </a:defRPr>
            </a:lvl1pPr>
            <a:lvl2pPr indent="0" lvl="1" marL="0" algn="r">
              <a:spcBef>
                <a:spcPts val="0"/>
              </a:spcBef>
              <a:buNone/>
              <a:defRPr>
                <a:solidFill>
                  <a:srgbClr val="888888"/>
                </a:solidFill>
                <a:latin typeface="Calibri"/>
                <a:ea typeface="Calibri"/>
                <a:cs typeface="Calibri"/>
                <a:sym typeface="Calibri"/>
              </a:defRPr>
            </a:lvl2pPr>
            <a:lvl3pPr indent="0" lvl="2" marL="0" algn="r">
              <a:spcBef>
                <a:spcPts val="0"/>
              </a:spcBef>
              <a:buNone/>
              <a:defRPr>
                <a:solidFill>
                  <a:srgbClr val="888888"/>
                </a:solidFill>
                <a:latin typeface="Calibri"/>
                <a:ea typeface="Calibri"/>
                <a:cs typeface="Calibri"/>
                <a:sym typeface="Calibri"/>
              </a:defRPr>
            </a:lvl3pPr>
            <a:lvl4pPr indent="0" lvl="3" marL="0" algn="r">
              <a:spcBef>
                <a:spcPts val="0"/>
              </a:spcBef>
              <a:buNone/>
              <a:defRPr>
                <a:solidFill>
                  <a:srgbClr val="888888"/>
                </a:solidFill>
                <a:latin typeface="Calibri"/>
                <a:ea typeface="Calibri"/>
                <a:cs typeface="Calibri"/>
                <a:sym typeface="Calibri"/>
              </a:defRPr>
            </a:lvl4pPr>
            <a:lvl5pPr indent="0" lvl="4" marL="0" algn="r">
              <a:spcBef>
                <a:spcPts val="0"/>
              </a:spcBef>
              <a:buNone/>
              <a:defRPr>
                <a:solidFill>
                  <a:srgbClr val="888888"/>
                </a:solidFill>
                <a:latin typeface="Calibri"/>
                <a:ea typeface="Calibri"/>
                <a:cs typeface="Calibri"/>
                <a:sym typeface="Calibri"/>
              </a:defRPr>
            </a:lvl5pPr>
            <a:lvl6pPr indent="0" lvl="5" marL="0" algn="r">
              <a:spcBef>
                <a:spcPts val="0"/>
              </a:spcBef>
              <a:buNone/>
              <a:defRPr>
                <a:solidFill>
                  <a:srgbClr val="888888"/>
                </a:solidFill>
                <a:latin typeface="Calibri"/>
                <a:ea typeface="Calibri"/>
                <a:cs typeface="Calibri"/>
                <a:sym typeface="Calibri"/>
              </a:defRPr>
            </a:lvl6pPr>
            <a:lvl7pPr indent="0" lvl="6" marL="0" algn="r">
              <a:spcBef>
                <a:spcPts val="0"/>
              </a:spcBef>
              <a:buNone/>
              <a:defRPr>
                <a:solidFill>
                  <a:srgbClr val="888888"/>
                </a:solidFill>
                <a:latin typeface="Calibri"/>
                <a:ea typeface="Calibri"/>
                <a:cs typeface="Calibri"/>
                <a:sym typeface="Calibri"/>
              </a:defRPr>
            </a:lvl7pPr>
            <a:lvl8pPr indent="0" lvl="7" marL="0" algn="r">
              <a:spcBef>
                <a:spcPts val="0"/>
              </a:spcBef>
              <a:buNone/>
              <a:defRPr>
                <a:solidFill>
                  <a:srgbClr val="888888"/>
                </a:solidFill>
                <a:latin typeface="Calibri"/>
                <a:ea typeface="Calibri"/>
                <a:cs typeface="Calibri"/>
                <a:sym typeface="Calibri"/>
              </a:defRPr>
            </a:lvl8pPr>
            <a:lvl9pPr indent="0" lvl="8" marL="0" algn="r">
              <a:spcBef>
                <a:spcPts val="0"/>
              </a:spcBef>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01" name="Google Shape;1101;p222"/>
          <p:cNvSpPr txBox="1"/>
          <p:nvPr>
            <p:ph idx="1" type="body"/>
          </p:nvPr>
        </p:nvSpPr>
        <p:spPr>
          <a:xfrm>
            <a:off x="8147485" y="6531470"/>
            <a:ext cx="614271" cy="215444"/>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720"/>
              <a:buFont typeface="Arial"/>
              <a:buNone/>
              <a:defRPr sz="800">
                <a:latin typeface="Arial"/>
                <a:ea typeface="Arial"/>
                <a:cs typeface="Arial"/>
                <a:sym typeface="Arial"/>
              </a:defRPr>
            </a:lvl1pPr>
            <a:lvl2pPr indent="-228600" lvl="1" marL="914400" algn="r">
              <a:lnSpc>
                <a:spcPct val="90000"/>
              </a:lnSpc>
              <a:spcBef>
                <a:spcPts val="800"/>
              </a:spcBef>
              <a:spcAft>
                <a:spcPts val="0"/>
              </a:spcAft>
              <a:buSzPts val="720"/>
              <a:buFont typeface="Arial"/>
              <a:buNone/>
              <a:defRPr sz="800">
                <a:latin typeface="Arial"/>
                <a:ea typeface="Arial"/>
                <a:cs typeface="Arial"/>
                <a:sym typeface="Arial"/>
              </a:defRPr>
            </a:lvl2pPr>
            <a:lvl3pPr indent="-228600" lvl="2" marL="1371600" algn="r">
              <a:lnSpc>
                <a:spcPct val="90000"/>
              </a:lnSpc>
              <a:spcBef>
                <a:spcPts val="600"/>
              </a:spcBef>
              <a:spcAft>
                <a:spcPts val="0"/>
              </a:spcAft>
              <a:buSzPts val="720"/>
              <a:buFont typeface="Arial"/>
              <a:buNone/>
              <a:defRPr sz="800">
                <a:latin typeface="Arial"/>
                <a:ea typeface="Arial"/>
                <a:cs typeface="Arial"/>
                <a:sym typeface="Arial"/>
              </a:defRPr>
            </a:lvl3pPr>
            <a:lvl4pPr indent="-228600" lvl="3" marL="1828800" algn="r">
              <a:lnSpc>
                <a:spcPct val="90000"/>
              </a:lnSpc>
              <a:spcBef>
                <a:spcPts val="600"/>
              </a:spcBef>
              <a:spcAft>
                <a:spcPts val="0"/>
              </a:spcAft>
              <a:buSzPts val="720"/>
              <a:buFont typeface="Arial"/>
              <a:buNone/>
              <a:defRPr sz="800">
                <a:latin typeface="Arial"/>
                <a:ea typeface="Arial"/>
                <a:cs typeface="Arial"/>
                <a:sym typeface="Arial"/>
              </a:defRPr>
            </a:lvl4pPr>
            <a:lvl5pPr indent="-228600" lvl="4" marL="2286000" algn="r">
              <a:lnSpc>
                <a:spcPct val="90000"/>
              </a:lnSpc>
              <a:spcBef>
                <a:spcPts val="600"/>
              </a:spcBef>
              <a:spcAft>
                <a:spcPts val="0"/>
              </a:spcAft>
              <a:buSzPts val="720"/>
              <a:buFont typeface="Arial"/>
              <a:buNone/>
              <a:defRPr sz="800">
                <a:latin typeface="Arial"/>
                <a:ea typeface="Arial"/>
                <a:cs typeface="Arial"/>
                <a:sym typeface="Arial"/>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102" name="Shape 1102"/>
        <p:cNvGrpSpPr/>
        <p:nvPr/>
      </p:nvGrpSpPr>
      <p:grpSpPr>
        <a:xfrm>
          <a:off x="0" y="0"/>
          <a:ext cx="0" cy="0"/>
          <a:chOff x="0" y="0"/>
          <a:chExt cx="0" cy="0"/>
        </a:xfrm>
      </p:grpSpPr>
      <p:sp>
        <p:nvSpPr>
          <p:cNvPr id="1103" name="Google Shape;1103;p223"/>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4" name="Google Shape;1104;p223"/>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05" name="Google Shape;1105;p223"/>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06" name="Google Shape;1106;p223"/>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107" name="Shape 1107"/>
        <p:cNvGrpSpPr/>
        <p:nvPr/>
      </p:nvGrpSpPr>
      <p:grpSpPr>
        <a:xfrm>
          <a:off x="0" y="0"/>
          <a:ext cx="0" cy="0"/>
          <a:chOff x="0" y="0"/>
          <a:chExt cx="0" cy="0"/>
        </a:xfrm>
      </p:grpSpPr>
      <p:sp>
        <p:nvSpPr>
          <p:cNvPr id="1108" name="Google Shape;1108;p224"/>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9" name="Google Shape;1109;p224"/>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10" name="Google Shape;1110;p224"/>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11" name="Google Shape;1111;p224"/>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opics and Text">
  <p:cSld name="Two Topics and Text">
    <p:spTree>
      <p:nvGrpSpPr>
        <p:cNvPr id="109" name="Shape 109"/>
        <p:cNvGrpSpPr/>
        <p:nvPr/>
      </p:nvGrpSpPr>
      <p:grpSpPr>
        <a:xfrm>
          <a:off x="0" y="0"/>
          <a:ext cx="0" cy="0"/>
          <a:chOff x="0" y="0"/>
          <a:chExt cx="0" cy="0"/>
        </a:xfrm>
      </p:grpSpPr>
      <p:sp>
        <p:nvSpPr>
          <p:cNvPr id="110" name="Google Shape;110;p72"/>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72"/>
          <p:cNvSpPr txBox="1"/>
          <p:nvPr>
            <p:ph idx="1" type="body"/>
          </p:nvPr>
        </p:nvSpPr>
        <p:spPr>
          <a:xfrm>
            <a:off x="457200" y="2286000"/>
            <a:ext cx="3959352"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12" name="Google Shape;112;p7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3" name="Google Shape;113;p7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72"/>
          <p:cNvSpPr txBox="1"/>
          <p:nvPr>
            <p:ph idx="2" type="body"/>
          </p:nvPr>
        </p:nvSpPr>
        <p:spPr>
          <a:xfrm>
            <a:off x="457200" y="1524000"/>
            <a:ext cx="3959352"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15" name="Google Shape;115;p72"/>
          <p:cNvSpPr txBox="1"/>
          <p:nvPr>
            <p:ph idx="3" type="body"/>
          </p:nvPr>
        </p:nvSpPr>
        <p:spPr>
          <a:xfrm>
            <a:off x="4727448" y="2286000"/>
            <a:ext cx="3959352"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16" name="Google Shape;116;p72"/>
          <p:cNvSpPr txBox="1"/>
          <p:nvPr>
            <p:ph idx="4" type="body"/>
          </p:nvPr>
        </p:nvSpPr>
        <p:spPr>
          <a:xfrm>
            <a:off x="4727448" y="1524000"/>
            <a:ext cx="3959352"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112" name="Shape 1112"/>
        <p:cNvGrpSpPr/>
        <p:nvPr/>
      </p:nvGrpSpPr>
      <p:grpSpPr>
        <a:xfrm>
          <a:off x="0" y="0"/>
          <a:ext cx="0" cy="0"/>
          <a:chOff x="0" y="0"/>
          <a:chExt cx="0" cy="0"/>
        </a:xfrm>
      </p:grpSpPr>
      <p:sp>
        <p:nvSpPr>
          <p:cNvPr id="1113" name="Google Shape;1113;p225"/>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4" name="Google Shape;1114;p225"/>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15" name="Google Shape;1115;p225"/>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16" name="Google Shape;1116;p225"/>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Study Name, Title, Subtitle and Content">
  <p:cSld name="24_Study Name, Title, Subtitle and Content">
    <p:spTree>
      <p:nvGrpSpPr>
        <p:cNvPr id="1117" name="Shape 1117"/>
        <p:cNvGrpSpPr/>
        <p:nvPr/>
      </p:nvGrpSpPr>
      <p:grpSpPr>
        <a:xfrm>
          <a:off x="0" y="0"/>
          <a:ext cx="0" cy="0"/>
          <a:chOff x="0" y="0"/>
          <a:chExt cx="0" cy="0"/>
        </a:xfrm>
      </p:grpSpPr>
      <p:sp>
        <p:nvSpPr>
          <p:cNvPr id="1118" name="Google Shape;1118;p226"/>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119" name="Google Shape;1119;p22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0" name="Google Shape;1120;p226"/>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21" name="Google Shape;1121;p226"/>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122" name="Google Shape;1122;p22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3" name="Google Shape;1123;p226"/>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Study Name, Title, Subtitle and Content">
  <p:cSld name="25_Study Name, Title, Subtitle and Content">
    <p:spTree>
      <p:nvGrpSpPr>
        <p:cNvPr id="1124" name="Shape 1124"/>
        <p:cNvGrpSpPr/>
        <p:nvPr/>
      </p:nvGrpSpPr>
      <p:grpSpPr>
        <a:xfrm>
          <a:off x="0" y="0"/>
          <a:ext cx="0" cy="0"/>
          <a:chOff x="0" y="0"/>
          <a:chExt cx="0" cy="0"/>
        </a:xfrm>
      </p:grpSpPr>
      <p:sp>
        <p:nvSpPr>
          <p:cNvPr id="1125" name="Google Shape;1125;p227"/>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126" name="Google Shape;1126;p22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7" name="Google Shape;1127;p227"/>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28" name="Google Shape;1128;p227"/>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129" name="Google Shape;1129;p22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30" name="Google Shape;1130;p22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1" name="Google Shape;1131;p227"/>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Study Name, Title, Subtitle and Content">
  <p:cSld name="26_Study Name, Title, Subtitle and Content">
    <p:spTree>
      <p:nvGrpSpPr>
        <p:cNvPr id="1132" name="Shape 1132"/>
        <p:cNvGrpSpPr/>
        <p:nvPr/>
      </p:nvGrpSpPr>
      <p:grpSpPr>
        <a:xfrm>
          <a:off x="0" y="0"/>
          <a:ext cx="0" cy="0"/>
          <a:chOff x="0" y="0"/>
          <a:chExt cx="0" cy="0"/>
        </a:xfrm>
      </p:grpSpPr>
      <p:sp>
        <p:nvSpPr>
          <p:cNvPr id="1133" name="Google Shape;1133;p228"/>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134" name="Google Shape;1134;p22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5" name="Google Shape;1135;p228"/>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36" name="Google Shape;1136;p228"/>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137" name="Google Shape;1137;p228"/>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38" name="Google Shape;1138;p22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9" name="Google Shape;1139;p228"/>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140" name="Shape 1140"/>
        <p:cNvGrpSpPr/>
        <p:nvPr/>
      </p:nvGrpSpPr>
      <p:grpSpPr>
        <a:xfrm>
          <a:off x="0" y="0"/>
          <a:ext cx="0" cy="0"/>
          <a:chOff x="0" y="0"/>
          <a:chExt cx="0" cy="0"/>
        </a:xfrm>
      </p:grpSpPr>
      <p:sp>
        <p:nvSpPr>
          <p:cNvPr id="1141" name="Google Shape;1141;p229"/>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42" name="Google Shape;1142;p22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3" name="Google Shape;1143;p22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888888"/>
                </a:solidFill>
                <a:latin typeface="Calibri"/>
                <a:ea typeface="Calibri"/>
                <a:cs typeface="Calibri"/>
                <a:sym typeface="Calibri"/>
              </a:defRPr>
            </a:lvl1pPr>
            <a:lvl2pPr indent="0" lvl="1" marL="0" algn="r">
              <a:spcBef>
                <a:spcPts val="0"/>
              </a:spcBef>
              <a:buNone/>
              <a:defRPr>
                <a:solidFill>
                  <a:srgbClr val="888888"/>
                </a:solidFill>
                <a:latin typeface="Calibri"/>
                <a:ea typeface="Calibri"/>
                <a:cs typeface="Calibri"/>
                <a:sym typeface="Calibri"/>
              </a:defRPr>
            </a:lvl2pPr>
            <a:lvl3pPr indent="0" lvl="2" marL="0" algn="r">
              <a:spcBef>
                <a:spcPts val="0"/>
              </a:spcBef>
              <a:buNone/>
              <a:defRPr>
                <a:solidFill>
                  <a:srgbClr val="888888"/>
                </a:solidFill>
                <a:latin typeface="Calibri"/>
                <a:ea typeface="Calibri"/>
                <a:cs typeface="Calibri"/>
                <a:sym typeface="Calibri"/>
              </a:defRPr>
            </a:lvl3pPr>
            <a:lvl4pPr indent="0" lvl="3" marL="0" algn="r">
              <a:spcBef>
                <a:spcPts val="0"/>
              </a:spcBef>
              <a:buNone/>
              <a:defRPr>
                <a:solidFill>
                  <a:srgbClr val="888888"/>
                </a:solidFill>
                <a:latin typeface="Calibri"/>
                <a:ea typeface="Calibri"/>
                <a:cs typeface="Calibri"/>
                <a:sym typeface="Calibri"/>
              </a:defRPr>
            </a:lvl4pPr>
            <a:lvl5pPr indent="0" lvl="4" marL="0" algn="r">
              <a:spcBef>
                <a:spcPts val="0"/>
              </a:spcBef>
              <a:buNone/>
              <a:defRPr>
                <a:solidFill>
                  <a:srgbClr val="888888"/>
                </a:solidFill>
                <a:latin typeface="Calibri"/>
                <a:ea typeface="Calibri"/>
                <a:cs typeface="Calibri"/>
                <a:sym typeface="Calibri"/>
              </a:defRPr>
            </a:lvl5pPr>
            <a:lvl6pPr indent="0" lvl="5" marL="0" algn="r">
              <a:spcBef>
                <a:spcPts val="0"/>
              </a:spcBef>
              <a:buNone/>
              <a:defRPr>
                <a:solidFill>
                  <a:srgbClr val="888888"/>
                </a:solidFill>
                <a:latin typeface="Calibri"/>
                <a:ea typeface="Calibri"/>
                <a:cs typeface="Calibri"/>
                <a:sym typeface="Calibri"/>
              </a:defRPr>
            </a:lvl6pPr>
            <a:lvl7pPr indent="0" lvl="6" marL="0" algn="r">
              <a:spcBef>
                <a:spcPts val="0"/>
              </a:spcBef>
              <a:buNone/>
              <a:defRPr>
                <a:solidFill>
                  <a:srgbClr val="888888"/>
                </a:solidFill>
                <a:latin typeface="Calibri"/>
                <a:ea typeface="Calibri"/>
                <a:cs typeface="Calibri"/>
                <a:sym typeface="Calibri"/>
              </a:defRPr>
            </a:lvl7pPr>
            <a:lvl8pPr indent="0" lvl="7" marL="0" algn="r">
              <a:spcBef>
                <a:spcPts val="0"/>
              </a:spcBef>
              <a:buNone/>
              <a:defRPr>
                <a:solidFill>
                  <a:srgbClr val="888888"/>
                </a:solidFill>
                <a:latin typeface="Calibri"/>
                <a:ea typeface="Calibri"/>
                <a:cs typeface="Calibri"/>
                <a:sym typeface="Calibri"/>
              </a:defRPr>
            </a:lvl8pPr>
            <a:lvl9pPr indent="0" lvl="8" marL="0" algn="r">
              <a:spcBef>
                <a:spcPts val="0"/>
              </a:spcBef>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44" name="Google Shape;1144;p229"/>
          <p:cNvSpPr txBox="1"/>
          <p:nvPr>
            <p:ph idx="1" type="body"/>
          </p:nvPr>
        </p:nvSpPr>
        <p:spPr>
          <a:xfrm>
            <a:off x="8147485" y="6531470"/>
            <a:ext cx="614271" cy="215444"/>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720"/>
              <a:buFont typeface="Arial"/>
              <a:buNone/>
              <a:defRPr sz="800">
                <a:latin typeface="Arial"/>
                <a:ea typeface="Arial"/>
                <a:cs typeface="Arial"/>
                <a:sym typeface="Arial"/>
              </a:defRPr>
            </a:lvl1pPr>
            <a:lvl2pPr indent="-228600" lvl="1" marL="914400" algn="r">
              <a:lnSpc>
                <a:spcPct val="90000"/>
              </a:lnSpc>
              <a:spcBef>
                <a:spcPts val="800"/>
              </a:spcBef>
              <a:spcAft>
                <a:spcPts val="0"/>
              </a:spcAft>
              <a:buSzPts val="720"/>
              <a:buFont typeface="Arial"/>
              <a:buNone/>
              <a:defRPr sz="800">
                <a:latin typeface="Arial"/>
                <a:ea typeface="Arial"/>
                <a:cs typeface="Arial"/>
                <a:sym typeface="Arial"/>
              </a:defRPr>
            </a:lvl2pPr>
            <a:lvl3pPr indent="-228600" lvl="2" marL="1371600" algn="r">
              <a:lnSpc>
                <a:spcPct val="90000"/>
              </a:lnSpc>
              <a:spcBef>
                <a:spcPts val="600"/>
              </a:spcBef>
              <a:spcAft>
                <a:spcPts val="0"/>
              </a:spcAft>
              <a:buSzPts val="720"/>
              <a:buFont typeface="Arial"/>
              <a:buNone/>
              <a:defRPr sz="800">
                <a:latin typeface="Arial"/>
                <a:ea typeface="Arial"/>
                <a:cs typeface="Arial"/>
                <a:sym typeface="Arial"/>
              </a:defRPr>
            </a:lvl3pPr>
            <a:lvl4pPr indent="-228600" lvl="3" marL="1828800" algn="r">
              <a:lnSpc>
                <a:spcPct val="90000"/>
              </a:lnSpc>
              <a:spcBef>
                <a:spcPts val="600"/>
              </a:spcBef>
              <a:spcAft>
                <a:spcPts val="0"/>
              </a:spcAft>
              <a:buSzPts val="720"/>
              <a:buFont typeface="Arial"/>
              <a:buNone/>
              <a:defRPr sz="800">
                <a:latin typeface="Arial"/>
                <a:ea typeface="Arial"/>
                <a:cs typeface="Arial"/>
                <a:sym typeface="Arial"/>
              </a:defRPr>
            </a:lvl4pPr>
            <a:lvl5pPr indent="-228600" lvl="4" marL="2286000" algn="r">
              <a:lnSpc>
                <a:spcPct val="90000"/>
              </a:lnSpc>
              <a:spcBef>
                <a:spcPts val="600"/>
              </a:spcBef>
              <a:spcAft>
                <a:spcPts val="0"/>
              </a:spcAft>
              <a:buSzPts val="720"/>
              <a:buFont typeface="Arial"/>
              <a:buNone/>
              <a:defRPr sz="800">
                <a:latin typeface="Arial"/>
                <a:ea typeface="Arial"/>
                <a:cs typeface="Arial"/>
                <a:sym typeface="Arial"/>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145" name="Shape 1145"/>
        <p:cNvGrpSpPr/>
        <p:nvPr/>
      </p:nvGrpSpPr>
      <p:grpSpPr>
        <a:xfrm>
          <a:off x="0" y="0"/>
          <a:ext cx="0" cy="0"/>
          <a:chOff x="0" y="0"/>
          <a:chExt cx="0" cy="0"/>
        </a:xfrm>
      </p:grpSpPr>
      <p:sp>
        <p:nvSpPr>
          <p:cNvPr id="1146" name="Google Shape;1146;p230"/>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7" name="Google Shape;1147;p230"/>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48" name="Google Shape;1148;p230"/>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49" name="Google Shape;1149;p230"/>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150" name="Shape 1150"/>
        <p:cNvGrpSpPr/>
        <p:nvPr/>
      </p:nvGrpSpPr>
      <p:grpSpPr>
        <a:xfrm>
          <a:off x="0" y="0"/>
          <a:ext cx="0" cy="0"/>
          <a:chOff x="0" y="0"/>
          <a:chExt cx="0" cy="0"/>
        </a:xfrm>
      </p:grpSpPr>
      <p:sp>
        <p:nvSpPr>
          <p:cNvPr id="1151" name="Google Shape;1151;p231"/>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2" name="Google Shape;1152;p231"/>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53" name="Google Shape;1153;p231"/>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54" name="Google Shape;1154;p231"/>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155" name="Shape 1155"/>
        <p:cNvGrpSpPr/>
        <p:nvPr/>
      </p:nvGrpSpPr>
      <p:grpSpPr>
        <a:xfrm>
          <a:off x="0" y="0"/>
          <a:ext cx="0" cy="0"/>
          <a:chOff x="0" y="0"/>
          <a:chExt cx="0" cy="0"/>
        </a:xfrm>
      </p:grpSpPr>
      <p:sp>
        <p:nvSpPr>
          <p:cNvPr id="1156" name="Google Shape;1156;p232"/>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7" name="Google Shape;1157;p232"/>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58" name="Google Shape;1158;p232"/>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59" name="Google Shape;1159;p232"/>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Study Name, Title, Subtitle and Content">
  <p:cSld name="27_Study Name, Title, Subtitle and Content">
    <p:spTree>
      <p:nvGrpSpPr>
        <p:cNvPr id="1160" name="Shape 1160"/>
        <p:cNvGrpSpPr/>
        <p:nvPr/>
      </p:nvGrpSpPr>
      <p:grpSpPr>
        <a:xfrm>
          <a:off x="0" y="0"/>
          <a:ext cx="0" cy="0"/>
          <a:chOff x="0" y="0"/>
          <a:chExt cx="0" cy="0"/>
        </a:xfrm>
      </p:grpSpPr>
      <p:sp>
        <p:nvSpPr>
          <p:cNvPr id="1161" name="Google Shape;1161;p233"/>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162" name="Google Shape;1162;p233"/>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3" name="Google Shape;1163;p233"/>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64" name="Google Shape;1164;p233"/>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165" name="Google Shape;1165;p23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6" name="Google Shape;1166;p233"/>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Study Name, Title, Subtitle and Content">
  <p:cSld name="28_Study Name, Title, Subtitle and Content">
    <p:spTree>
      <p:nvGrpSpPr>
        <p:cNvPr id="1167" name="Shape 1167"/>
        <p:cNvGrpSpPr/>
        <p:nvPr/>
      </p:nvGrpSpPr>
      <p:grpSpPr>
        <a:xfrm>
          <a:off x="0" y="0"/>
          <a:ext cx="0" cy="0"/>
          <a:chOff x="0" y="0"/>
          <a:chExt cx="0" cy="0"/>
        </a:xfrm>
      </p:grpSpPr>
      <p:sp>
        <p:nvSpPr>
          <p:cNvPr id="1168" name="Google Shape;1168;p234"/>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169" name="Google Shape;1169;p23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0" name="Google Shape;1170;p234"/>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71" name="Google Shape;1171;p234"/>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172" name="Google Shape;1172;p23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73" name="Google Shape;1173;p23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4" name="Google Shape;1174;p234"/>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Topics and Text">
  <p:cSld name="Three Topics and Text">
    <p:spTree>
      <p:nvGrpSpPr>
        <p:cNvPr id="117" name="Shape 117"/>
        <p:cNvGrpSpPr/>
        <p:nvPr/>
      </p:nvGrpSpPr>
      <p:grpSpPr>
        <a:xfrm>
          <a:off x="0" y="0"/>
          <a:ext cx="0" cy="0"/>
          <a:chOff x="0" y="0"/>
          <a:chExt cx="0" cy="0"/>
        </a:xfrm>
      </p:grpSpPr>
      <p:sp>
        <p:nvSpPr>
          <p:cNvPr id="118" name="Google Shape;118;p73"/>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73"/>
          <p:cNvSpPr txBox="1"/>
          <p:nvPr>
            <p:ph idx="1" type="body"/>
          </p:nvPr>
        </p:nvSpPr>
        <p:spPr>
          <a:xfrm>
            <a:off x="45720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20" name="Google Shape;120;p73"/>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1" name="Google Shape;121;p7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73"/>
          <p:cNvSpPr txBox="1"/>
          <p:nvPr>
            <p:ph idx="2" type="body"/>
          </p:nvPr>
        </p:nvSpPr>
        <p:spPr>
          <a:xfrm>
            <a:off x="45720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3" name="Google Shape;123;p73"/>
          <p:cNvSpPr txBox="1"/>
          <p:nvPr>
            <p:ph idx="3" type="body"/>
          </p:nvPr>
        </p:nvSpPr>
        <p:spPr>
          <a:xfrm>
            <a:off x="326898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24" name="Google Shape;124;p73"/>
          <p:cNvSpPr txBox="1"/>
          <p:nvPr>
            <p:ph idx="4" type="body"/>
          </p:nvPr>
        </p:nvSpPr>
        <p:spPr>
          <a:xfrm>
            <a:off x="326898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5" name="Google Shape;125;p73"/>
          <p:cNvSpPr txBox="1"/>
          <p:nvPr>
            <p:ph idx="5" type="body"/>
          </p:nvPr>
        </p:nvSpPr>
        <p:spPr>
          <a:xfrm>
            <a:off x="608076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26" name="Google Shape;126;p73"/>
          <p:cNvSpPr txBox="1"/>
          <p:nvPr>
            <p:ph idx="6" type="body"/>
          </p:nvPr>
        </p:nvSpPr>
        <p:spPr>
          <a:xfrm>
            <a:off x="608076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Study Name, Title, Subtitle and Content">
  <p:cSld name="29_Study Name, Title, Subtitle and Content">
    <p:spTree>
      <p:nvGrpSpPr>
        <p:cNvPr id="1175" name="Shape 1175"/>
        <p:cNvGrpSpPr/>
        <p:nvPr/>
      </p:nvGrpSpPr>
      <p:grpSpPr>
        <a:xfrm>
          <a:off x="0" y="0"/>
          <a:ext cx="0" cy="0"/>
          <a:chOff x="0" y="0"/>
          <a:chExt cx="0" cy="0"/>
        </a:xfrm>
      </p:grpSpPr>
      <p:sp>
        <p:nvSpPr>
          <p:cNvPr id="1176" name="Google Shape;1176;p235"/>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177" name="Google Shape;1177;p235"/>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8" name="Google Shape;1178;p235"/>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79" name="Google Shape;1179;p235"/>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180" name="Google Shape;1180;p23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81" name="Google Shape;1181;p23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2" name="Google Shape;1182;p235"/>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183" name="Shape 1183"/>
        <p:cNvGrpSpPr/>
        <p:nvPr/>
      </p:nvGrpSpPr>
      <p:grpSpPr>
        <a:xfrm>
          <a:off x="0" y="0"/>
          <a:ext cx="0" cy="0"/>
          <a:chOff x="0" y="0"/>
          <a:chExt cx="0" cy="0"/>
        </a:xfrm>
      </p:grpSpPr>
      <p:sp>
        <p:nvSpPr>
          <p:cNvPr id="1184" name="Google Shape;1184;p23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85" name="Google Shape;1185;p23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6" name="Google Shape;1186;p236"/>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888888"/>
                </a:solidFill>
                <a:latin typeface="Calibri"/>
                <a:ea typeface="Calibri"/>
                <a:cs typeface="Calibri"/>
                <a:sym typeface="Calibri"/>
              </a:defRPr>
            </a:lvl1pPr>
            <a:lvl2pPr indent="0" lvl="1" marL="0" algn="r">
              <a:spcBef>
                <a:spcPts val="0"/>
              </a:spcBef>
              <a:buNone/>
              <a:defRPr>
                <a:solidFill>
                  <a:srgbClr val="888888"/>
                </a:solidFill>
                <a:latin typeface="Calibri"/>
                <a:ea typeface="Calibri"/>
                <a:cs typeface="Calibri"/>
                <a:sym typeface="Calibri"/>
              </a:defRPr>
            </a:lvl2pPr>
            <a:lvl3pPr indent="0" lvl="2" marL="0" algn="r">
              <a:spcBef>
                <a:spcPts val="0"/>
              </a:spcBef>
              <a:buNone/>
              <a:defRPr>
                <a:solidFill>
                  <a:srgbClr val="888888"/>
                </a:solidFill>
                <a:latin typeface="Calibri"/>
                <a:ea typeface="Calibri"/>
                <a:cs typeface="Calibri"/>
                <a:sym typeface="Calibri"/>
              </a:defRPr>
            </a:lvl3pPr>
            <a:lvl4pPr indent="0" lvl="3" marL="0" algn="r">
              <a:spcBef>
                <a:spcPts val="0"/>
              </a:spcBef>
              <a:buNone/>
              <a:defRPr>
                <a:solidFill>
                  <a:srgbClr val="888888"/>
                </a:solidFill>
                <a:latin typeface="Calibri"/>
                <a:ea typeface="Calibri"/>
                <a:cs typeface="Calibri"/>
                <a:sym typeface="Calibri"/>
              </a:defRPr>
            </a:lvl4pPr>
            <a:lvl5pPr indent="0" lvl="4" marL="0" algn="r">
              <a:spcBef>
                <a:spcPts val="0"/>
              </a:spcBef>
              <a:buNone/>
              <a:defRPr>
                <a:solidFill>
                  <a:srgbClr val="888888"/>
                </a:solidFill>
                <a:latin typeface="Calibri"/>
                <a:ea typeface="Calibri"/>
                <a:cs typeface="Calibri"/>
                <a:sym typeface="Calibri"/>
              </a:defRPr>
            </a:lvl5pPr>
            <a:lvl6pPr indent="0" lvl="5" marL="0" algn="r">
              <a:spcBef>
                <a:spcPts val="0"/>
              </a:spcBef>
              <a:buNone/>
              <a:defRPr>
                <a:solidFill>
                  <a:srgbClr val="888888"/>
                </a:solidFill>
                <a:latin typeface="Calibri"/>
                <a:ea typeface="Calibri"/>
                <a:cs typeface="Calibri"/>
                <a:sym typeface="Calibri"/>
              </a:defRPr>
            </a:lvl6pPr>
            <a:lvl7pPr indent="0" lvl="6" marL="0" algn="r">
              <a:spcBef>
                <a:spcPts val="0"/>
              </a:spcBef>
              <a:buNone/>
              <a:defRPr>
                <a:solidFill>
                  <a:srgbClr val="888888"/>
                </a:solidFill>
                <a:latin typeface="Calibri"/>
                <a:ea typeface="Calibri"/>
                <a:cs typeface="Calibri"/>
                <a:sym typeface="Calibri"/>
              </a:defRPr>
            </a:lvl7pPr>
            <a:lvl8pPr indent="0" lvl="7" marL="0" algn="r">
              <a:spcBef>
                <a:spcPts val="0"/>
              </a:spcBef>
              <a:buNone/>
              <a:defRPr>
                <a:solidFill>
                  <a:srgbClr val="888888"/>
                </a:solidFill>
                <a:latin typeface="Calibri"/>
                <a:ea typeface="Calibri"/>
                <a:cs typeface="Calibri"/>
                <a:sym typeface="Calibri"/>
              </a:defRPr>
            </a:lvl8pPr>
            <a:lvl9pPr indent="0" lvl="8" marL="0" algn="r">
              <a:spcBef>
                <a:spcPts val="0"/>
              </a:spcBef>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87" name="Google Shape;1187;p236"/>
          <p:cNvSpPr txBox="1"/>
          <p:nvPr>
            <p:ph idx="1" type="body"/>
          </p:nvPr>
        </p:nvSpPr>
        <p:spPr>
          <a:xfrm>
            <a:off x="8147485" y="6531470"/>
            <a:ext cx="614271" cy="215444"/>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720"/>
              <a:buFont typeface="Arial"/>
              <a:buNone/>
              <a:defRPr sz="800">
                <a:latin typeface="Arial"/>
                <a:ea typeface="Arial"/>
                <a:cs typeface="Arial"/>
                <a:sym typeface="Arial"/>
              </a:defRPr>
            </a:lvl1pPr>
            <a:lvl2pPr indent="-228600" lvl="1" marL="914400" algn="r">
              <a:lnSpc>
                <a:spcPct val="90000"/>
              </a:lnSpc>
              <a:spcBef>
                <a:spcPts val="800"/>
              </a:spcBef>
              <a:spcAft>
                <a:spcPts val="0"/>
              </a:spcAft>
              <a:buSzPts val="720"/>
              <a:buFont typeface="Arial"/>
              <a:buNone/>
              <a:defRPr sz="800">
                <a:latin typeface="Arial"/>
                <a:ea typeface="Arial"/>
                <a:cs typeface="Arial"/>
                <a:sym typeface="Arial"/>
              </a:defRPr>
            </a:lvl2pPr>
            <a:lvl3pPr indent="-228600" lvl="2" marL="1371600" algn="r">
              <a:lnSpc>
                <a:spcPct val="90000"/>
              </a:lnSpc>
              <a:spcBef>
                <a:spcPts val="600"/>
              </a:spcBef>
              <a:spcAft>
                <a:spcPts val="0"/>
              </a:spcAft>
              <a:buSzPts val="720"/>
              <a:buFont typeface="Arial"/>
              <a:buNone/>
              <a:defRPr sz="800">
                <a:latin typeface="Arial"/>
                <a:ea typeface="Arial"/>
                <a:cs typeface="Arial"/>
                <a:sym typeface="Arial"/>
              </a:defRPr>
            </a:lvl3pPr>
            <a:lvl4pPr indent="-228600" lvl="3" marL="1828800" algn="r">
              <a:lnSpc>
                <a:spcPct val="90000"/>
              </a:lnSpc>
              <a:spcBef>
                <a:spcPts val="600"/>
              </a:spcBef>
              <a:spcAft>
                <a:spcPts val="0"/>
              </a:spcAft>
              <a:buSzPts val="720"/>
              <a:buFont typeface="Arial"/>
              <a:buNone/>
              <a:defRPr sz="800">
                <a:latin typeface="Arial"/>
                <a:ea typeface="Arial"/>
                <a:cs typeface="Arial"/>
                <a:sym typeface="Arial"/>
              </a:defRPr>
            </a:lvl4pPr>
            <a:lvl5pPr indent="-228600" lvl="4" marL="2286000" algn="r">
              <a:lnSpc>
                <a:spcPct val="90000"/>
              </a:lnSpc>
              <a:spcBef>
                <a:spcPts val="600"/>
              </a:spcBef>
              <a:spcAft>
                <a:spcPts val="0"/>
              </a:spcAft>
              <a:buSzPts val="720"/>
              <a:buFont typeface="Arial"/>
              <a:buNone/>
              <a:defRPr sz="800">
                <a:latin typeface="Arial"/>
                <a:ea typeface="Arial"/>
                <a:cs typeface="Arial"/>
                <a:sym typeface="Arial"/>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1188" name="Shape 1188"/>
        <p:cNvGrpSpPr/>
        <p:nvPr/>
      </p:nvGrpSpPr>
      <p:grpSpPr>
        <a:xfrm>
          <a:off x="0" y="0"/>
          <a:ext cx="0" cy="0"/>
          <a:chOff x="0" y="0"/>
          <a:chExt cx="0" cy="0"/>
        </a:xfrm>
      </p:grpSpPr>
      <p:sp>
        <p:nvSpPr>
          <p:cNvPr id="1189" name="Google Shape;1189;p237"/>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0" name="Google Shape;1190;p237"/>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91" name="Google Shape;1191;p237"/>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92" name="Google Shape;1192;p237"/>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1193" name="Shape 1193"/>
        <p:cNvGrpSpPr/>
        <p:nvPr/>
      </p:nvGrpSpPr>
      <p:grpSpPr>
        <a:xfrm>
          <a:off x="0" y="0"/>
          <a:ext cx="0" cy="0"/>
          <a:chOff x="0" y="0"/>
          <a:chExt cx="0" cy="0"/>
        </a:xfrm>
      </p:grpSpPr>
      <p:sp>
        <p:nvSpPr>
          <p:cNvPr id="1194" name="Google Shape;1194;p238"/>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5" name="Google Shape;1195;p238"/>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196" name="Google Shape;1196;p238"/>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97" name="Google Shape;1197;p238"/>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1198" name="Shape 1198"/>
        <p:cNvGrpSpPr/>
        <p:nvPr/>
      </p:nvGrpSpPr>
      <p:grpSpPr>
        <a:xfrm>
          <a:off x="0" y="0"/>
          <a:ext cx="0" cy="0"/>
          <a:chOff x="0" y="0"/>
          <a:chExt cx="0" cy="0"/>
        </a:xfrm>
      </p:grpSpPr>
      <p:sp>
        <p:nvSpPr>
          <p:cNvPr id="1199" name="Google Shape;1199;p239"/>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0" name="Google Shape;1200;p239"/>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01" name="Google Shape;1201;p239"/>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02" name="Google Shape;1202;p239"/>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Study Name, Title, Subtitle and Content">
  <p:cSld name="30_Study Name, Title, Subtitle and Content">
    <p:spTree>
      <p:nvGrpSpPr>
        <p:cNvPr id="1203" name="Shape 1203"/>
        <p:cNvGrpSpPr/>
        <p:nvPr/>
      </p:nvGrpSpPr>
      <p:grpSpPr>
        <a:xfrm>
          <a:off x="0" y="0"/>
          <a:ext cx="0" cy="0"/>
          <a:chOff x="0" y="0"/>
          <a:chExt cx="0" cy="0"/>
        </a:xfrm>
      </p:grpSpPr>
      <p:sp>
        <p:nvSpPr>
          <p:cNvPr id="1204" name="Google Shape;1204;p240"/>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05" name="Google Shape;1205;p24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6" name="Google Shape;1206;p240"/>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07" name="Google Shape;1207;p240"/>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208" name="Google Shape;1208;p24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9" name="Google Shape;1209;p24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Study Name, Title, Subtitle and Content">
  <p:cSld name="31_Study Name, Title, Subtitle and Content">
    <p:spTree>
      <p:nvGrpSpPr>
        <p:cNvPr id="1210" name="Shape 1210"/>
        <p:cNvGrpSpPr/>
        <p:nvPr/>
      </p:nvGrpSpPr>
      <p:grpSpPr>
        <a:xfrm>
          <a:off x="0" y="0"/>
          <a:ext cx="0" cy="0"/>
          <a:chOff x="0" y="0"/>
          <a:chExt cx="0" cy="0"/>
        </a:xfrm>
      </p:grpSpPr>
      <p:sp>
        <p:nvSpPr>
          <p:cNvPr id="1211" name="Google Shape;1211;p241"/>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12" name="Google Shape;1212;p24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3" name="Google Shape;1213;p241"/>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14" name="Google Shape;1214;p241"/>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215" name="Google Shape;1215;p24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16" name="Google Shape;1216;p24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7" name="Google Shape;1217;p241"/>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Study Name, Title, Subtitle and Content">
  <p:cSld name="32_Study Name, Title, Subtitle and Content">
    <p:spTree>
      <p:nvGrpSpPr>
        <p:cNvPr id="1218" name="Shape 1218"/>
        <p:cNvGrpSpPr/>
        <p:nvPr/>
      </p:nvGrpSpPr>
      <p:grpSpPr>
        <a:xfrm>
          <a:off x="0" y="0"/>
          <a:ext cx="0" cy="0"/>
          <a:chOff x="0" y="0"/>
          <a:chExt cx="0" cy="0"/>
        </a:xfrm>
      </p:grpSpPr>
      <p:sp>
        <p:nvSpPr>
          <p:cNvPr id="1219" name="Google Shape;1219;p242"/>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20" name="Google Shape;1220;p24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1" name="Google Shape;1221;p242"/>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22" name="Google Shape;1222;p242"/>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223" name="Google Shape;1223;p24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24" name="Google Shape;1224;p24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5" name="Google Shape;1225;p24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226" name="Shape 1226"/>
        <p:cNvGrpSpPr/>
        <p:nvPr/>
      </p:nvGrpSpPr>
      <p:grpSpPr>
        <a:xfrm>
          <a:off x="0" y="0"/>
          <a:ext cx="0" cy="0"/>
          <a:chOff x="0" y="0"/>
          <a:chExt cx="0" cy="0"/>
        </a:xfrm>
      </p:grpSpPr>
      <p:sp>
        <p:nvSpPr>
          <p:cNvPr id="1227" name="Google Shape;1227;p243"/>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28" name="Google Shape;1228;p24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9" name="Google Shape;1229;p243"/>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888888"/>
                </a:solidFill>
                <a:latin typeface="Calibri"/>
                <a:ea typeface="Calibri"/>
                <a:cs typeface="Calibri"/>
                <a:sym typeface="Calibri"/>
              </a:defRPr>
            </a:lvl1pPr>
            <a:lvl2pPr indent="0" lvl="1" marL="0" algn="r">
              <a:spcBef>
                <a:spcPts val="0"/>
              </a:spcBef>
              <a:buNone/>
              <a:defRPr>
                <a:solidFill>
                  <a:srgbClr val="888888"/>
                </a:solidFill>
                <a:latin typeface="Calibri"/>
                <a:ea typeface="Calibri"/>
                <a:cs typeface="Calibri"/>
                <a:sym typeface="Calibri"/>
              </a:defRPr>
            </a:lvl2pPr>
            <a:lvl3pPr indent="0" lvl="2" marL="0" algn="r">
              <a:spcBef>
                <a:spcPts val="0"/>
              </a:spcBef>
              <a:buNone/>
              <a:defRPr>
                <a:solidFill>
                  <a:srgbClr val="888888"/>
                </a:solidFill>
                <a:latin typeface="Calibri"/>
                <a:ea typeface="Calibri"/>
                <a:cs typeface="Calibri"/>
                <a:sym typeface="Calibri"/>
              </a:defRPr>
            </a:lvl3pPr>
            <a:lvl4pPr indent="0" lvl="3" marL="0" algn="r">
              <a:spcBef>
                <a:spcPts val="0"/>
              </a:spcBef>
              <a:buNone/>
              <a:defRPr>
                <a:solidFill>
                  <a:srgbClr val="888888"/>
                </a:solidFill>
                <a:latin typeface="Calibri"/>
                <a:ea typeface="Calibri"/>
                <a:cs typeface="Calibri"/>
                <a:sym typeface="Calibri"/>
              </a:defRPr>
            </a:lvl4pPr>
            <a:lvl5pPr indent="0" lvl="4" marL="0" algn="r">
              <a:spcBef>
                <a:spcPts val="0"/>
              </a:spcBef>
              <a:buNone/>
              <a:defRPr>
                <a:solidFill>
                  <a:srgbClr val="888888"/>
                </a:solidFill>
                <a:latin typeface="Calibri"/>
                <a:ea typeface="Calibri"/>
                <a:cs typeface="Calibri"/>
                <a:sym typeface="Calibri"/>
              </a:defRPr>
            </a:lvl5pPr>
            <a:lvl6pPr indent="0" lvl="5" marL="0" algn="r">
              <a:spcBef>
                <a:spcPts val="0"/>
              </a:spcBef>
              <a:buNone/>
              <a:defRPr>
                <a:solidFill>
                  <a:srgbClr val="888888"/>
                </a:solidFill>
                <a:latin typeface="Calibri"/>
                <a:ea typeface="Calibri"/>
                <a:cs typeface="Calibri"/>
                <a:sym typeface="Calibri"/>
              </a:defRPr>
            </a:lvl6pPr>
            <a:lvl7pPr indent="0" lvl="6" marL="0" algn="r">
              <a:spcBef>
                <a:spcPts val="0"/>
              </a:spcBef>
              <a:buNone/>
              <a:defRPr>
                <a:solidFill>
                  <a:srgbClr val="888888"/>
                </a:solidFill>
                <a:latin typeface="Calibri"/>
                <a:ea typeface="Calibri"/>
                <a:cs typeface="Calibri"/>
                <a:sym typeface="Calibri"/>
              </a:defRPr>
            </a:lvl7pPr>
            <a:lvl8pPr indent="0" lvl="7" marL="0" algn="r">
              <a:spcBef>
                <a:spcPts val="0"/>
              </a:spcBef>
              <a:buNone/>
              <a:defRPr>
                <a:solidFill>
                  <a:srgbClr val="888888"/>
                </a:solidFill>
                <a:latin typeface="Calibri"/>
                <a:ea typeface="Calibri"/>
                <a:cs typeface="Calibri"/>
                <a:sym typeface="Calibri"/>
              </a:defRPr>
            </a:lvl8pPr>
            <a:lvl9pPr indent="0" lvl="8" marL="0" algn="r">
              <a:spcBef>
                <a:spcPts val="0"/>
              </a:spcBef>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30" name="Google Shape;1230;p243"/>
          <p:cNvSpPr txBox="1"/>
          <p:nvPr>
            <p:ph idx="1" type="body"/>
          </p:nvPr>
        </p:nvSpPr>
        <p:spPr>
          <a:xfrm>
            <a:off x="8147485" y="6531470"/>
            <a:ext cx="614271" cy="215444"/>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720"/>
              <a:buFont typeface="Arial"/>
              <a:buNone/>
              <a:defRPr sz="800">
                <a:latin typeface="Arial"/>
                <a:ea typeface="Arial"/>
                <a:cs typeface="Arial"/>
                <a:sym typeface="Arial"/>
              </a:defRPr>
            </a:lvl1pPr>
            <a:lvl2pPr indent="-228600" lvl="1" marL="914400" algn="r">
              <a:lnSpc>
                <a:spcPct val="90000"/>
              </a:lnSpc>
              <a:spcBef>
                <a:spcPts val="800"/>
              </a:spcBef>
              <a:spcAft>
                <a:spcPts val="0"/>
              </a:spcAft>
              <a:buSzPts val="720"/>
              <a:buFont typeface="Arial"/>
              <a:buNone/>
              <a:defRPr sz="800">
                <a:latin typeface="Arial"/>
                <a:ea typeface="Arial"/>
                <a:cs typeface="Arial"/>
                <a:sym typeface="Arial"/>
              </a:defRPr>
            </a:lvl2pPr>
            <a:lvl3pPr indent="-228600" lvl="2" marL="1371600" algn="r">
              <a:lnSpc>
                <a:spcPct val="90000"/>
              </a:lnSpc>
              <a:spcBef>
                <a:spcPts val="600"/>
              </a:spcBef>
              <a:spcAft>
                <a:spcPts val="0"/>
              </a:spcAft>
              <a:buSzPts val="720"/>
              <a:buFont typeface="Arial"/>
              <a:buNone/>
              <a:defRPr sz="800">
                <a:latin typeface="Arial"/>
                <a:ea typeface="Arial"/>
                <a:cs typeface="Arial"/>
                <a:sym typeface="Arial"/>
              </a:defRPr>
            </a:lvl3pPr>
            <a:lvl4pPr indent="-228600" lvl="3" marL="1828800" algn="r">
              <a:lnSpc>
                <a:spcPct val="90000"/>
              </a:lnSpc>
              <a:spcBef>
                <a:spcPts val="600"/>
              </a:spcBef>
              <a:spcAft>
                <a:spcPts val="0"/>
              </a:spcAft>
              <a:buSzPts val="720"/>
              <a:buFont typeface="Arial"/>
              <a:buNone/>
              <a:defRPr sz="800">
                <a:latin typeface="Arial"/>
                <a:ea typeface="Arial"/>
                <a:cs typeface="Arial"/>
                <a:sym typeface="Arial"/>
              </a:defRPr>
            </a:lvl4pPr>
            <a:lvl5pPr indent="-228600" lvl="4" marL="2286000" algn="r">
              <a:lnSpc>
                <a:spcPct val="90000"/>
              </a:lnSpc>
              <a:spcBef>
                <a:spcPts val="600"/>
              </a:spcBef>
              <a:spcAft>
                <a:spcPts val="0"/>
              </a:spcAft>
              <a:buSzPts val="720"/>
              <a:buFont typeface="Arial"/>
              <a:buNone/>
              <a:defRPr sz="800">
                <a:latin typeface="Arial"/>
                <a:ea typeface="Arial"/>
                <a:cs typeface="Arial"/>
                <a:sym typeface="Arial"/>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1231" name="Shape 1231"/>
        <p:cNvGrpSpPr/>
        <p:nvPr/>
      </p:nvGrpSpPr>
      <p:grpSpPr>
        <a:xfrm>
          <a:off x="0" y="0"/>
          <a:ext cx="0" cy="0"/>
          <a:chOff x="0" y="0"/>
          <a:chExt cx="0" cy="0"/>
        </a:xfrm>
      </p:grpSpPr>
      <p:sp>
        <p:nvSpPr>
          <p:cNvPr id="1232" name="Google Shape;1232;p244"/>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3" name="Google Shape;1233;p244"/>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34" name="Google Shape;1234;p244"/>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35" name="Google Shape;1235;p244"/>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74"/>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74"/>
          <p:cNvSpPr txBox="1"/>
          <p:nvPr>
            <p:ph idx="1" type="body"/>
          </p:nvPr>
        </p:nvSpPr>
        <p:spPr>
          <a:xfrm rot="5400000">
            <a:off x="2247900" y="-266700"/>
            <a:ext cx="4648200" cy="82296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0" name="Google Shape;130;p7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1" name="Google Shape;131;p7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1236" name="Shape 1236"/>
        <p:cNvGrpSpPr/>
        <p:nvPr/>
      </p:nvGrpSpPr>
      <p:grpSpPr>
        <a:xfrm>
          <a:off x="0" y="0"/>
          <a:ext cx="0" cy="0"/>
          <a:chOff x="0" y="0"/>
          <a:chExt cx="0" cy="0"/>
        </a:xfrm>
      </p:grpSpPr>
      <p:sp>
        <p:nvSpPr>
          <p:cNvPr id="1237" name="Google Shape;1237;p245"/>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8" name="Google Shape;1238;p245"/>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39" name="Google Shape;1239;p245"/>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40" name="Google Shape;1240;p245"/>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1241" name="Shape 1241"/>
        <p:cNvGrpSpPr/>
        <p:nvPr/>
      </p:nvGrpSpPr>
      <p:grpSpPr>
        <a:xfrm>
          <a:off x="0" y="0"/>
          <a:ext cx="0" cy="0"/>
          <a:chOff x="0" y="0"/>
          <a:chExt cx="0" cy="0"/>
        </a:xfrm>
      </p:grpSpPr>
      <p:sp>
        <p:nvSpPr>
          <p:cNvPr id="1242" name="Google Shape;1242;p246"/>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3" name="Google Shape;1243;p246"/>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44" name="Google Shape;1244;p246"/>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45" name="Google Shape;1245;p246"/>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Study Name, Title, Subtitle and Content">
  <p:cSld name="33_Study Name, Title, Subtitle and Content">
    <p:spTree>
      <p:nvGrpSpPr>
        <p:cNvPr id="1246" name="Shape 1246"/>
        <p:cNvGrpSpPr/>
        <p:nvPr/>
      </p:nvGrpSpPr>
      <p:grpSpPr>
        <a:xfrm>
          <a:off x="0" y="0"/>
          <a:ext cx="0" cy="0"/>
          <a:chOff x="0" y="0"/>
          <a:chExt cx="0" cy="0"/>
        </a:xfrm>
      </p:grpSpPr>
      <p:sp>
        <p:nvSpPr>
          <p:cNvPr id="1247" name="Google Shape;1247;p247"/>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48" name="Google Shape;1248;p24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9" name="Google Shape;1249;p247"/>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50" name="Google Shape;1250;p247"/>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251" name="Google Shape;1251;p24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52" name="Google Shape;1252;p24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3" name="Google Shape;1253;p247"/>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254" name="Shape 1254"/>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Study Name, Title, Subtitle and Content">
  <p:cSld name="34_Study Name, Title, Subtitle and Content">
    <p:spTree>
      <p:nvGrpSpPr>
        <p:cNvPr id="1255" name="Shape 1255"/>
        <p:cNvGrpSpPr/>
        <p:nvPr/>
      </p:nvGrpSpPr>
      <p:grpSpPr>
        <a:xfrm>
          <a:off x="0" y="0"/>
          <a:ext cx="0" cy="0"/>
          <a:chOff x="0" y="0"/>
          <a:chExt cx="0" cy="0"/>
        </a:xfrm>
      </p:grpSpPr>
      <p:sp>
        <p:nvSpPr>
          <p:cNvPr id="1256" name="Google Shape;1256;p249"/>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57" name="Google Shape;1257;p24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8" name="Google Shape;1258;p249"/>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59" name="Google Shape;1259;p249"/>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260" name="Google Shape;1260;p249"/>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61" name="Google Shape;1261;p24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2" name="Google Shape;1262;p24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Study Name, Title, Subtitle and Content">
  <p:cSld name="35_Study Name, Title, Subtitle and Content">
    <p:spTree>
      <p:nvGrpSpPr>
        <p:cNvPr id="1263" name="Shape 1263"/>
        <p:cNvGrpSpPr/>
        <p:nvPr/>
      </p:nvGrpSpPr>
      <p:grpSpPr>
        <a:xfrm>
          <a:off x="0" y="0"/>
          <a:ext cx="0" cy="0"/>
          <a:chOff x="0" y="0"/>
          <a:chExt cx="0" cy="0"/>
        </a:xfrm>
      </p:grpSpPr>
      <p:sp>
        <p:nvSpPr>
          <p:cNvPr id="1264" name="Google Shape;1264;p250"/>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65" name="Google Shape;1265;p25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6" name="Google Shape;1266;p250"/>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67" name="Google Shape;1267;p250"/>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268" name="Google Shape;1268;p250"/>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69" name="Google Shape;1269;p25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0" name="Google Shape;1270;p25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Study Name, Title, Subtitle and Content">
  <p:cSld name="36_Study Name, Title, Subtitle and Content">
    <p:spTree>
      <p:nvGrpSpPr>
        <p:cNvPr id="1271" name="Shape 1271"/>
        <p:cNvGrpSpPr/>
        <p:nvPr/>
      </p:nvGrpSpPr>
      <p:grpSpPr>
        <a:xfrm>
          <a:off x="0" y="0"/>
          <a:ext cx="0" cy="0"/>
          <a:chOff x="0" y="0"/>
          <a:chExt cx="0" cy="0"/>
        </a:xfrm>
      </p:grpSpPr>
      <p:sp>
        <p:nvSpPr>
          <p:cNvPr id="1272" name="Google Shape;1272;p251"/>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73" name="Google Shape;1273;p25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4" name="Google Shape;1274;p251"/>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75" name="Google Shape;1275;p251"/>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276" name="Google Shape;1276;p25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7" name="Google Shape;1277;p251"/>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Study Name, Title, Subtitle and Content">
  <p:cSld name="37_Study Name, Title, Subtitle and Content">
    <p:spTree>
      <p:nvGrpSpPr>
        <p:cNvPr id="1278" name="Shape 1278"/>
        <p:cNvGrpSpPr/>
        <p:nvPr/>
      </p:nvGrpSpPr>
      <p:grpSpPr>
        <a:xfrm>
          <a:off x="0" y="0"/>
          <a:ext cx="0" cy="0"/>
          <a:chOff x="0" y="0"/>
          <a:chExt cx="0" cy="0"/>
        </a:xfrm>
      </p:grpSpPr>
      <p:sp>
        <p:nvSpPr>
          <p:cNvPr id="1279" name="Google Shape;1279;p252"/>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80" name="Google Shape;1280;p25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1" name="Google Shape;1281;p252"/>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82" name="Google Shape;1282;p252"/>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283" name="Google Shape;1283;p25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84" name="Google Shape;1284;p25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5" name="Google Shape;1285;p25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Study Name, Title, Subtitle and Content">
  <p:cSld name="38_Study Name, Title, Subtitle and Content">
    <p:spTree>
      <p:nvGrpSpPr>
        <p:cNvPr id="1286" name="Shape 1286"/>
        <p:cNvGrpSpPr/>
        <p:nvPr/>
      </p:nvGrpSpPr>
      <p:grpSpPr>
        <a:xfrm>
          <a:off x="0" y="0"/>
          <a:ext cx="0" cy="0"/>
          <a:chOff x="0" y="0"/>
          <a:chExt cx="0" cy="0"/>
        </a:xfrm>
      </p:grpSpPr>
      <p:sp>
        <p:nvSpPr>
          <p:cNvPr id="1287" name="Google Shape;1287;p253"/>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288" name="Google Shape;1288;p253"/>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9" name="Google Shape;1289;p253"/>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290" name="Google Shape;1290;p253"/>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291" name="Google Shape;1291;p253"/>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92" name="Google Shape;1292;p25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3" name="Google Shape;1293;p253"/>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294" name="Shape 1294"/>
        <p:cNvGrpSpPr/>
        <p:nvPr/>
      </p:nvGrpSpPr>
      <p:grpSpPr>
        <a:xfrm>
          <a:off x="0" y="0"/>
          <a:ext cx="0" cy="0"/>
          <a:chOff x="0" y="0"/>
          <a:chExt cx="0" cy="0"/>
        </a:xfrm>
      </p:grpSpPr>
      <p:sp>
        <p:nvSpPr>
          <p:cNvPr id="1295" name="Google Shape;1295;p25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96" name="Google Shape;1296;p25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7" name="Google Shape;1297;p254"/>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888888"/>
                </a:solidFill>
                <a:latin typeface="Calibri"/>
                <a:ea typeface="Calibri"/>
                <a:cs typeface="Calibri"/>
                <a:sym typeface="Calibri"/>
              </a:defRPr>
            </a:lvl1pPr>
            <a:lvl2pPr indent="0" lvl="1" marL="0" algn="r">
              <a:spcBef>
                <a:spcPts val="0"/>
              </a:spcBef>
              <a:buNone/>
              <a:defRPr>
                <a:solidFill>
                  <a:srgbClr val="888888"/>
                </a:solidFill>
                <a:latin typeface="Calibri"/>
                <a:ea typeface="Calibri"/>
                <a:cs typeface="Calibri"/>
                <a:sym typeface="Calibri"/>
              </a:defRPr>
            </a:lvl2pPr>
            <a:lvl3pPr indent="0" lvl="2" marL="0" algn="r">
              <a:spcBef>
                <a:spcPts val="0"/>
              </a:spcBef>
              <a:buNone/>
              <a:defRPr>
                <a:solidFill>
                  <a:srgbClr val="888888"/>
                </a:solidFill>
                <a:latin typeface="Calibri"/>
                <a:ea typeface="Calibri"/>
                <a:cs typeface="Calibri"/>
                <a:sym typeface="Calibri"/>
              </a:defRPr>
            </a:lvl3pPr>
            <a:lvl4pPr indent="0" lvl="3" marL="0" algn="r">
              <a:spcBef>
                <a:spcPts val="0"/>
              </a:spcBef>
              <a:buNone/>
              <a:defRPr>
                <a:solidFill>
                  <a:srgbClr val="888888"/>
                </a:solidFill>
                <a:latin typeface="Calibri"/>
                <a:ea typeface="Calibri"/>
                <a:cs typeface="Calibri"/>
                <a:sym typeface="Calibri"/>
              </a:defRPr>
            </a:lvl4pPr>
            <a:lvl5pPr indent="0" lvl="4" marL="0" algn="r">
              <a:spcBef>
                <a:spcPts val="0"/>
              </a:spcBef>
              <a:buNone/>
              <a:defRPr>
                <a:solidFill>
                  <a:srgbClr val="888888"/>
                </a:solidFill>
                <a:latin typeface="Calibri"/>
                <a:ea typeface="Calibri"/>
                <a:cs typeface="Calibri"/>
                <a:sym typeface="Calibri"/>
              </a:defRPr>
            </a:lvl5pPr>
            <a:lvl6pPr indent="0" lvl="5" marL="0" algn="r">
              <a:spcBef>
                <a:spcPts val="0"/>
              </a:spcBef>
              <a:buNone/>
              <a:defRPr>
                <a:solidFill>
                  <a:srgbClr val="888888"/>
                </a:solidFill>
                <a:latin typeface="Calibri"/>
                <a:ea typeface="Calibri"/>
                <a:cs typeface="Calibri"/>
                <a:sym typeface="Calibri"/>
              </a:defRPr>
            </a:lvl6pPr>
            <a:lvl7pPr indent="0" lvl="6" marL="0" algn="r">
              <a:spcBef>
                <a:spcPts val="0"/>
              </a:spcBef>
              <a:buNone/>
              <a:defRPr>
                <a:solidFill>
                  <a:srgbClr val="888888"/>
                </a:solidFill>
                <a:latin typeface="Calibri"/>
                <a:ea typeface="Calibri"/>
                <a:cs typeface="Calibri"/>
                <a:sym typeface="Calibri"/>
              </a:defRPr>
            </a:lvl7pPr>
            <a:lvl8pPr indent="0" lvl="7" marL="0" algn="r">
              <a:spcBef>
                <a:spcPts val="0"/>
              </a:spcBef>
              <a:buNone/>
              <a:defRPr>
                <a:solidFill>
                  <a:srgbClr val="888888"/>
                </a:solidFill>
                <a:latin typeface="Calibri"/>
                <a:ea typeface="Calibri"/>
                <a:cs typeface="Calibri"/>
                <a:sym typeface="Calibri"/>
              </a:defRPr>
            </a:lvl8pPr>
            <a:lvl9pPr indent="0" lvl="8" marL="0" algn="r">
              <a:spcBef>
                <a:spcPts val="0"/>
              </a:spcBef>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98" name="Google Shape;1298;p254"/>
          <p:cNvSpPr txBox="1"/>
          <p:nvPr>
            <p:ph idx="1" type="body"/>
          </p:nvPr>
        </p:nvSpPr>
        <p:spPr>
          <a:xfrm>
            <a:off x="8147485" y="6531470"/>
            <a:ext cx="614271" cy="215444"/>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720"/>
              <a:buFont typeface="Arial"/>
              <a:buNone/>
              <a:defRPr sz="800">
                <a:latin typeface="Arial"/>
                <a:ea typeface="Arial"/>
                <a:cs typeface="Arial"/>
                <a:sym typeface="Arial"/>
              </a:defRPr>
            </a:lvl1pPr>
            <a:lvl2pPr indent="-228600" lvl="1" marL="914400" algn="r">
              <a:lnSpc>
                <a:spcPct val="90000"/>
              </a:lnSpc>
              <a:spcBef>
                <a:spcPts val="800"/>
              </a:spcBef>
              <a:spcAft>
                <a:spcPts val="0"/>
              </a:spcAft>
              <a:buSzPts val="720"/>
              <a:buFont typeface="Arial"/>
              <a:buNone/>
              <a:defRPr sz="800">
                <a:latin typeface="Arial"/>
                <a:ea typeface="Arial"/>
                <a:cs typeface="Arial"/>
                <a:sym typeface="Arial"/>
              </a:defRPr>
            </a:lvl2pPr>
            <a:lvl3pPr indent="-228600" lvl="2" marL="1371600" algn="r">
              <a:lnSpc>
                <a:spcPct val="90000"/>
              </a:lnSpc>
              <a:spcBef>
                <a:spcPts val="600"/>
              </a:spcBef>
              <a:spcAft>
                <a:spcPts val="0"/>
              </a:spcAft>
              <a:buSzPts val="720"/>
              <a:buFont typeface="Arial"/>
              <a:buNone/>
              <a:defRPr sz="800">
                <a:latin typeface="Arial"/>
                <a:ea typeface="Arial"/>
                <a:cs typeface="Arial"/>
                <a:sym typeface="Arial"/>
              </a:defRPr>
            </a:lvl3pPr>
            <a:lvl4pPr indent="-228600" lvl="3" marL="1828800" algn="r">
              <a:lnSpc>
                <a:spcPct val="90000"/>
              </a:lnSpc>
              <a:spcBef>
                <a:spcPts val="600"/>
              </a:spcBef>
              <a:spcAft>
                <a:spcPts val="0"/>
              </a:spcAft>
              <a:buSzPts val="720"/>
              <a:buFont typeface="Arial"/>
              <a:buNone/>
              <a:defRPr sz="800">
                <a:latin typeface="Arial"/>
                <a:ea typeface="Arial"/>
                <a:cs typeface="Arial"/>
                <a:sym typeface="Arial"/>
              </a:defRPr>
            </a:lvl4pPr>
            <a:lvl5pPr indent="-228600" lvl="4" marL="2286000" algn="r">
              <a:lnSpc>
                <a:spcPct val="90000"/>
              </a:lnSpc>
              <a:spcBef>
                <a:spcPts val="600"/>
              </a:spcBef>
              <a:spcAft>
                <a:spcPts val="0"/>
              </a:spcAft>
              <a:buSzPts val="720"/>
              <a:buFont typeface="Arial"/>
              <a:buNone/>
              <a:defRPr sz="800">
                <a:latin typeface="Arial"/>
                <a:ea typeface="Arial"/>
                <a:cs typeface="Arial"/>
                <a:sym typeface="Arial"/>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4"/>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4"/>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6" name="Google Shape;26;p4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sz="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2" name="Shape 132"/>
        <p:cNvGrpSpPr/>
        <p:nvPr/>
      </p:nvGrpSpPr>
      <p:grpSpPr>
        <a:xfrm>
          <a:off x="0" y="0"/>
          <a:ext cx="0" cy="0"/>
          <a:chOff x="0" y="0"/>
          <a:chExt cx="0" cy="0"/>
        </a:xfrm>
      </p:grpSpPr>
      <p:grpSp>
        <p:nvGrpSpPr>
          <p:cNvPr id="133" name="Google Shape;133;p75"/>
          <p:cNvGrpSpPr/>
          <p:nvPr/>
        </p:nvGrpSpPr>
        <p:grpSpPr>
          <a:xfrm>
            <a:off x="7889144" y="0"/>
            <a:ext cx="77359" cy="6172200"/>
            <a:chOff x="7889136" y="0"/>
            <a:chExt cx="77359" cy="6172200"/>
          </a:xfrm>
        </p:grpSpPr>
        <p:sp>
          <p:nvSpPr>
            <p:cNvPr id="134" name="Google Shape;134;p75"/>
            <p:cNvSpPr/>
            <p:nvPr/>
          </p:nvSpPr>
          <p:spPr>
            <a:xfrm rot="5400000">
              <a:off x="4835040" y="3054097"/>
              <a:ext cx="6172199" cy="64007"/>
            </a:xfrm>
            <a:prstGeom prst="rect">
              <a:avLst/>
            </a:prstGeom>
            <a:solidFill>
              <a:srgbClr val="969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5" name="Google Shape;135;p75"/>
            <p:cNvSpPr/>
            <p:nvPr/>
          </p:nvSpPr>
          <p:spPr>
            <a:xfrm rot="5400000">
              <a:off x="7692545" y="196597"/>
              <a:ext cx="457200" cy="64007"/>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36" name="Google Shape;136;p75"/>
            <p:cNvCxnSpPr/>
            <p:nvPr/>
          </p:nvCxnSpPr>
          <p:spPr>
            <a:xfrm>
              <a:off x="7927818" y="418523"/>
              <a:ext cx="0" cy="77354"/>
            </a:xfrm>
            <a:prstGeom prst="straightConnector1">
              <a:avLst/>
            </a:prstGeom>
            <a:noFill/>
            <a:ln cap="flat" cmpd="sng" w="28575">
              <a:solidFill>
                <a:schemeClr val="lt1"/>
              </a:solidFill>
              <a:prstDash val="solid"/>
              <a:miter lim="800000"/>
              <a:headEnd len="sm" w="sm" type="none"/>
              <a:tailEnd len="sm" w="sm" type="none"/>
            </a:ln>
          </p:spPr>
        </p:cxnSp>
        <p:grpSp>
          <p:nvGrpSpPr>
            <p:cNvPr id="137" name="Google Shape;137;p75"/>
            <p:cNvGrpSpPr/>
            <p:nvPr/>
          </p:nvGrpSpPr>
          <p:grpSpPr>
            <a:xfrm rot="5400000">
              <a:off x="7699218" y="189923"/>
              <a:ext cx="457200" cy="77354"/>
              <a:chOff x="0" y="139700"/>
              <a:chExt cx="457200" cy="77354"/>
            </a:xfrm>
          </p:grpSpPr>
          <p:sp>
            <p:nvSpPr>
              <p:cNvPr id="138" name="Google Shape;138;p75"/>
              <p:cNvSpPr/>
              <p:nvPr/>
            </p:nvSpPr>
            <p:spPr>
              <a:xfrm>
                <a:off x="0" y="153047"/>
                <a:ext cx="457200" cy="64007"/>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39" name="Google Shape;139;p75"/>
              <p:cNvCxnSpPr/>
              <p:nvPr/>
            </p:nvCxnSpPr>
            <p:spPr>
              <a:xfrm>
                <a:off x="457200" y="139700"/>
                <a:ext cx="0" cy="77354"/>
              </a:xfrm>
              <a:prstGeom prst="straightConnector1">
                <a:avLst/>
              </a:prstGeom>
              <a:noFill/>
              <a:ln cap="flat" cmpd="sng" w="28575">
                <a:solidFill>
                  <a:schemeClr val="lt1"/>
                </a:solidFill>
                <a:prstDash val="solid"/>
                <a:miter lim="800000"/>
                <a:headEnd len="sm" w="sm" type="none"/>
                <a:tailEnd len="sm" w="sm" type="none"/>
              </a:ln>
            </p:spPr>
          </p:cxnSp>
        </p:grpSp>
      </p:grpSp>
      <p:sp>
        <p:nvSpPr>
          <p:cNvPr id="140" name="Google Shape;140;p75"/>
          <p:cNvSpPr txBox="1"/>
          <p:nvPr>
            <p:ph type="title"/>
          </p:nvPr>
        </p:nvSpPr>
        <p:spPr>
          <a:xfrm rot="5400000">
            <a:off x="5486401" y="2971805"/>
            <a:ext cx="5714999" cy="685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75"/>
          <p:cNvSpPr txBox="1"/>
          <p:nvPr>
            <p:ph idx="1" type="body"/>
          </p:nvPr>
        </p:nvSpPr>
        <p:spPr>
          <a:xfrm rot="5400000">
            <a:off x="1181101" y="-266694"/>
            <a:ext cx="5714999" cy="7162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42" name="Google Shape;142;p7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3" name="Google Shape;143;p7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1299" name="Shape 1299"/>
        <p:cNvGrpSpPr/>
        <p:nvPr/>
      </p:nvGrpSpPr>
      <p:grpSpPr>
        <a:xfrm>
          <a:off x="0" y="0"/>
          <a:ext cx="0" cy="0"/>
          <a:chOff x="0" y="0"/>
          <a:chExt cx="0" cy="0"/>
        </a:xfrm>
      </p:grpSpPr>
      <p:sp>
        <p:nvSpPr>
          <p:cNvPr id="1300" name="Google Shape;1300;p255"/>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1" name="Google Shape;1301;p255"/>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02" name="Google Shape;1302;p255"/>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03" name="Google Shape;1303;p255"/>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1304" name="Shape 1304"/>
        <p:cNvGrpSpPr/>
        <p:nvPr/>
      </p:nvGrpSpPr>
      <p:grpSpPr>
        <a:xfrm>
          <a:off x="0" y="0"/>
          <a:ext cx="0" cy="0"/>
          <a:chOff x="0" y="0"/>
          <a:chExt cx="0" cy="0"/>
        </a:xfrm>
      </p:grpSpPr>
      <p:sp>
        <p:nvSpPr>
          <p:cNvPr id="1305" name="Google Shape;1305;p256"/>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6" name="Google Shape;1306;p256"/>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07" name="Google Shape;1307;p256"/>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08" name="Google Shape;1308;p256"/>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spTree>
      <p:nvGrpSpPr>
        <p:cNvPr id="1309" name="Shape 1309"/>
        <p:cNvGrpSpPr/>
        <p:nvPr/>
      </p:nvGrpSpPr>
      <p:grpSpPr>
        <a:xfrm>
          <a:off x="0" y="0"/>
          <a:ext cx="0" cy="0"/>
          <a:chOff x="0" y="0"/>
          <a:chExt cx="0" cy="0"/>
        </a:xfrm>
      </p:grpSpPr>
      <p:sp>
        <p:nvSpPr>
          <p:cNvPr id="1310" name="Google Shape;1310;p257"/>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1" name="Google Shape;1311;p257"/>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12" name="Google Shape;1312;p257"/>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sz="1100">
                <a:solidFill>
                  <a:srgbClr val="7F7F7F"/>
                </a:solidFill>
                <a:latin typeface="Arial"/>
                <a:ea typeface="Arial"/>
                <a:cs typeface="Arial"/>
                <a:sym typeface="Arial"/>
              </a:defRPr>
            </a:lvl1pPr>
            <a:lvl2pPr indent="0" lvl="1" marL="0" marR="0" algn="r">
              <a:spcBef>
                <a:spcPts val="0"/>
              </a:spcBef>
              <a:buNone/>
              <a:defRPr sz="1100">
                <a:solidFill>
                  <a:srgbClr val="7F7F7F"/>
                </a:solidFill>
                <a:latin typeface="Arial"/>
                <a:ea typeface="Arial"/>
                <a:cs typeface="Arial"/>
                <a:sym typeface="Arial"/>
              </a:defRPr>
            </a:lvl2pPr>
            <a:lvl3pPr indent="0" lvl="2" marL="0" marR="0" algn="r">
              <a:spcBef>
                <a:spcPts val="0"/>
              </a:spcBef>
              <a:buNone/>
              <a:defRPr sz="1100">
                <a:solidFill>
                  <a:srgbClr val="7F7F7F"/>
                </a:solidFill>
                <a:latin typeface="Arial"/>
                <a:ea typeface="Arial"/>
                <a:cs typeface="Arial"/>
                <a:sym typeface="Arial"/>
              </a:defRPr>
            </a:lvl3pPr>
            <a:lvl4pPr indent="0" lvl="3" marL="0" marR="0" algn="r">
              <a:spcBef>
                <a:spcPts val="0"/>
              </a:spcBef>
              <a:buNone/>
              <a:defRPr sz="1100">
                <a:solidFill>
                  <a:srgbClr val="7F7F7F"/>
                </a:solidFill>
                <a:latin typeface="Arial"/>
                <a:ea typeface="Arial"/>
                <a:cs typeface="Arial"/>
                <a:sym typeface="Arial"/>
              </a:defRPr>
            </a:lvl4pPr>
            <a:lvl5pPr indent="0" lvl="4" marL="0" marR="0" algn="r">
              <a:spcBef>
                <a:spcPts val="0"/>
              </a:spcBef>
              <a:buNone/>
              <a:defRPr sz="1100">
                <a:solidFill>
                  <a:srgbClr val="7F7F7F"/>
                </a:solidFill>
                <a:latin typeface="Arial"/>
                <a:ea typeface="Arial"/>
                <a:cs typeface="Arial"/>
                <a:sym typeface="Arial"/>
              </a:defRPr>
            </a:lvl5pPr>
            <a:lvl6pPr indent="0" lvl="5" marL="0" marR="0" algn="r">
              <a:spcBef>
                <a:spcPts val="0"/>
              </a:spcBef>
              <a:buNone/>
              <a:defRPr sz="1100">
                <a:solidFill>
                  <a:srgbClr val="7F7F7F"/>
                </a:solidFill>
                <a:latin typeface="Arial"/>
                <a:ea typeface="Arial"/>
                <a:cs typeface="Arial"/>
                <a:sym typeface="Arial"/>
              </a:defRPr>
            </a:lvl6pPr>
            <a:lvl7pPr indent="0" lvl="6" marL="0" marR="0" algn="r">
              <a:spcBef>
                <a:spcPts val="0"/>
              </a:spcBef>
              <a:buNone/>
              <a:defRPr sz="1100">
                <a:solidFill>
                  <a:srgbClr val="7F7F7F"/>
                </a:solidFill>
                <a:latin typeface="Arial"/>
                <a:ea typeface="Arial"/>
                <a:cs typeface="Arial"/>
                <a:sym typeface="Arial"/>
              </a:defRPr>
            </a:lvl7pPr>
            <a:lvl8pPr indent="0" lvl="7" marL="0" marR="0" algn="r">
              <a:spcBef>
                <a:spcPts val="0"/>
              </a:spcBef>
              <a:buNone/>
              <a:defRPr sz="1100">
                <a:solidFill>
                  <a:srgbClr val="7F7F7F"/>
                </a:solidFill>
                <a:latin typeface="Arial"/>
                <a:ea typeface="Arial"/>
                <a:cs typeface="Arial"/>
                <a:sym typeface="Arial"/>
              </a:defRPr>
            </a:lvl8pPr>
            <a:lvl9pPr indent="0" lvl="8" marL="0" marR="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13" name="Google Shape;1313;p257"/>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Study Name, Title, Subtitle and Content">
  <p:cSld name="39_Study Name, Title, Subtitle and Content">
    <p:spTree>
      <p:nvGrpSpPr>
        <p:cNvPr id="1314" name="Shape 1314"/>
        <p:cNvGrpSpPr/>
        <p:nvPr/>
      </p:nvGrpSpPr>
      <p:grpSpPr>
        <a:xfrm>
          <a:off x="0" y="0"/>
          <a:ext cx="0" cy="0"/>
          <a:chOff x="0" y="0"/>
          <a:chExt cx="0" cy="0"/>
        </a:xfrm>
      </p:grpSpPr>
      <p:sp>
        <p:nvSpPr>
          <p:cNvPr id="1315" name="Google Shape;1315;p258"/>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316" name="Google Shape;1316;p25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7" name="Google Shape;1317;p258"/>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18" name="Google Shape;1318;p258"/>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319" name="Google Shape;1319;p258"/>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0" name="Google Shape;1320;p25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1" name="Google Shape;1321;p258"/>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Study Name, Title, Subtitle and Content">
  <p:cSld name="40_Study Name, Title, Subtitle and Content">
    <p:spTree>
      <p:nvGrpSpPr>
        <p:cNvPr id="1322" name="Shape 1322"/>
        <p:cNvGrpSpPr/>
        <p:nvPr/>
      </p:nvGrpSpPr>
      <p:grpSpPr>
        <a:xfrm>
          <a:off x="0" y="0"/>
          <a:ext cx="0" cy="0"/>
          <a:chOff x="0" y="0"/>
          <a:chExt cx="0" cy="0"/>
        </a:xfrm>
      </p:grpSpPr>
      <p:sp>
        <p:nvSpPr>
          <p:cNvPr id="1323" name="Google Shape;1323;p259"/>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324" name="Google Shape;1324;p25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5" name="Google Shape;1325;p259"/>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26" name="Google Shape;1326;p259"/>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327" name="Google Shape;1327;p259"/>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8" name="Google Shape;1328;p25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9" name="Google Shape;1329;p25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36" name="Shape 1336"/>
        <p:cNvGrpSpPr/>
        <p:nvPr/>
      </p:nvGrpSpPr>
      <p:grpSpPr>
        <a:xfrm>
          <a:off x="0" y="0"/>
          <a:ext cx="0" cy="0"/>
          <a:chOff x="0" y="0"/>
          <a:chExt cx="0" cy="0"/>
        </a:xfrm>
      </p:grpSpPr>
      <p:sp>
        <p:nvSpPr>
          <p:cNvPr id="1337" name="Google Shape;1337;p49"/>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383838"/>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38" name="Google Shape;1338;p49"/>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39" name="Google Shape;1339;p49"/>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40" name="Google Shape;1340;p49"/>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b="1" sz="1100">
                <a:solidFill>
                  <a:srgbClr val="7F7F7F"/>
                </a:solidFill>
                <a:latin typeface="Arial"/>
                <a:ea typeface="Arial"/>
                <a:cs typeface="Arial"/>
                <a:sym typeface="Arial"/>
              </a:defRPr>
            </a:lvl1pPr>
            <a:lvl2pPr indent="0" lvl="1" marL="0" marR="0" algn="r">
              <a:spcBef>
                <a:spcPts val="0"/>
              </a:spcBef>
              <a:buNone/>
              <a:defRPr b="1" sz="1100">
                <a:solidFill>
                  <a:srgbClr val="7F7F7F"/>
                </a:solidFill>
                <a:latin typeface="Arial"/>
                <a:ea typeface="Arial"/>
                <a:cs typeface="Arial"/>
                <a:sym typeface="Arial"/>
              </a:defRPr>
            </a:lvl2pPr>
            <a:lvl3pPr indent="0" lvl="2" marL="0" marR="0" algn="r">
              <a:spcBef>
                <a:spcPts val="0"/>
              </a:spcBef>
              <a:buNone/>
              <a:defRPr b="1" sz="1100">
                <a:solidFill>
                  <a:srgbClr val="7F7F7F"/>
                </a:solidFill>
                <a:latin typeface="Arial"/>
                <a:ea typeface="Arial"/>
                <a:cs typeface="Arial"/>
                <a:sym typeface="Arial"/>
              </a:defRPr>
            </a:lvl3pPr>
            <a:lvl4pPr indent="0" lvl="3" marL="0" marR="0" algn="r">
              <a:spcBef>
                <a:spcPts val="0"/>
              </a:spcBef>
              <a:buNone/>
              <a:defRPr b="1" sz="1100">
                <a:solidFill>
                  <a:srgbClr val="7F7F7F"/>
                </a:solidFill>
                <a:latin typeface="Arial"/>
                <a:ea typeface="Arial"/>
                <a:cs typeface="Arial"/>
                <a:sym typeface="Arial"/>
              </a:defRPr>
            </a:lvl4pPr>
            <a:lvl5pPr indent="0" lvl="4" marL="0" marR="0" algn="r">
              <a:spcBef>
                <a:spcPts val="0"/>
              </a:spcBef>
              <a:buNone/>
              <a:defRPr b="1" sz="1100">
                <a:solidFill>
                  <a:srgbClr val="7F7F7F"/>
                </a:solidFill>
                <a:latin typeface="Arial"/>
                <a:ea typeface="Arial"/>
                <a:cs typeface="Arial"/>
                <a:sym typeface="Arial"/>
              </a:defRPr>
            </a:lvl5pPr>
            <a:lvl6pPr indent="0" lvl="5" marL="0" marR="0" algn="r">
              <a:spcBef>
                <a:spcPts val="0"/>
              </a:spcBef>
              <a:buNone/>
              <a:defRPr b="1" sz="1100">
                <a:solidFill>
                  <a:srgbClr val="7F7F7F"/>
                </a:solidFill>
                <a:latin typeface="Arial"/>
                <a:ea typeface="Arial"/>
                <a:cs typeface="Arial"/>
                <a:sym typeface="Arial"/>
              </a:defRPr>
            </a:lvl6pPr>
            <a:lvl7pPr indent="0" lvl="6" marL="0" marR="0" algn="r">
              <a:spcBef>
                <a:spcPts val="0"/>
              </a:spcBef>
              <a:buNone/>
              <a:defRPr b="1" sz="1100">
                <a:solidFill>
                  <a:srgbClr val="7F7F7F"/>
                </a:solidFill>
                <a:latin typeface="Arial"/>
                <a:ea typeface="Arial"/>
                <a:cs typeface="Arial"/>
                <a:sym typeface="Arial"/>
              </a:defRPr>
            </a:lvl7pPr>
            <a:lvl8pPr indent="0" lvl="7" marL="0" marR="0" algn="r">
              <a:spcBef>
                <a:spcPts val="0"/>
              </a:spcBef>
              <a:buNone/>
              <a:defRPr b="1" sz="1100">
                <a:solidFill>
                  <a:srgbClr val="7F7F7F"/>
                </a:solidFill>
                <a:latin typeface="Arial"/>
                <a:ea typeface="Arial"/>
                <a:cs typeface="Arial"/>
                <a:sym typeface="Arial"/>
              </a:defRPr>
            </a:lvl8pPr>
            <a:lvl9pPr indent="0" lvl="8" marL="0" marR="0" algn="r">
              <a:spcBef>
                <a:spcPts val="0"/>
              </a:spcBef>
              <a:buNone/>
              <a:defRPr b="1"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41" name="Shape 1341"/>
        <p:cNvGrpSpPr/>
        <p:nvPr/>
      </p:nvGrpSpPr>
      <p:grpSpPr>
        <a:xfrm>
          <a:off x="0" y="0"/>
          <a:ext cx="0" cy="0"/>
          <a:chOff x="0" y="0"/>
          <a:chExt cx="0" cy="0"/>
        </a:xfrm>
      </p:grpSpPr>
      <p:sp>
        <p:nvSpPr>
          <p:cNvPr id="1342" name="Google Shape;1342;p283"/>
          <p:cNvSpPr/>
          <p:nvPr/>
        </p:nvSpPr>
        <p:spPr>
          <a:xfrm flipH="1">
            <a:off x="0" y="3581400"/>
            <a:ext cx="9144000" cy="327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43" name="Google Shape;1343;p283"/>
          <p:cNvSpPr/>
          <p:nvPr/>
        </p:nvSpPr>
        <p:spPr>
          <a:xfrm flipH="1">
            <a:off x="1295400" y="3276600"/>
            <a:ext cx="7848600" cy="3048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44" name="Google Shape;1344;p283"/>
          <p:cNvSpPr/>
          <p:nvPr/>
        </p:nvSpPr>
        <p:spPr>
          <a:xfrm flipH="1">
            <a:off x="0" y="3276600"/>
            <a:ext cx="1262063" cy="304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45" name="Google Shape;1345;p283"/>
          <p:cNvSpPr txBox="1"/>
          <p:nvPr>
            <p:ph type="ctrTitle"/>
          </p:nvPr>
        </p:nvSpPr>
        <p:spPr>
          <a:xfrm>
            <a:off x="1291084" y="990600"/>
            <a:ext cx="6561831" cy="1905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3200">
                <a:solidFill>
                  <a:srgbClr val="71717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46" name="Google Shape;1346;p283"/>
          <p:cNvSpPr txBox="1"/>
          <p:nvPr>
            <p:ph idx="1" type="subTitle"/>
          </p:nvPr>
        </p:nvSpPr>
        <p:spPr>
          <a:xfrm>
            <a:off x="1281113" y="4724400"/>
            <a:ext cx="6567487" cy="990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620"/>
              <a:buNone/>
              <a:defRPr sz="1800">
                <a:solidFill>
                  <a:srgbClr val="717171"/>
                </a:solidFill>
              </a:defRPr>
            </a:lvl1pPr>
            <a:lvl2pPr lvl="1" algn="ctr">
              <a:lnSpc>
                <a:spcPct val="90000"/>
              </a:lnSpc>
              <a:spcBef>
                <a:spcPts val="800"/>
              </a:spcBef>
              <a:spcAft>
                <a:spcPts val="0"/>
              </a:spcAft>
              <a:buSzPts val="1620"/>
              <a:buNone/>
              <a:defRPr>
                <a:solidFill>
                  <a:srgbClr val="888888"/>
                </a:solidFill>
              </a:defRPr>
            </a:lvl2pPr>
            <a:lvl3pPr lvl="2" algn="ctr">
              <a:lnSpc>
                <a:spcPct val="90000"/>
              </a:lnSpc>
              <a:spcBef>
                <a:spcPts val="600"/>
              </a:spcBef>
              <a:spcAft>
                <a:spcPts val="0"/>
              </a:spcAft>
              <a:buSzPts val="1440"/>
              <a:buNone/>
              <a:defRPr>
                <a:solidFill>
                  <a:srgbClr val="888888"/>
                </a:solidFill>
              </a:defRPr>
            </a:lvl3pPr>
            <a:lvl4pPr lvl="3" algn="ctr">
              <a:lnSpc>
                <a:spcPct val="90000"/>
              </a:lnSpc>
              <a:spcBef>
                <a:spcPts val="600"/>
              </a:spcBef>
              <a:spcAft>
                <a:spcPts val="0"/>
              </a:spcAft>
              <a:buSzPts val="1260"/>
              <a:buNone/>
              <a:defRPr>
                <a:solidFill>
                  <a:srgbClr val="888888"/>
                </a:solidFill>
              </a:defRPr>
            </a:lvl4pPr>
            <a:lvl5pPr lvl="4" algn="ctr">
              <a:lnSpc>
                <a:spcPct val="90000"/>
              </a:lnSpc>
              <a:spcBef>
                <a:spcPts val="600"/>
              </a:spcBef>
              <a:spcAft>
                <a:spcPts val="0"/>
              </a:spcAft>
              <a:buSzPts val="1260"/>
              <a:buNone/>
              <a:defRPr>
                <a:solidFill>
                  <a:srgbClr val="888888"/>
                </a:solidFill>
              </a:defRPr>
            </a:lvl5pPr>
            <a:lvl6pPr lvl="5" algn="ctr">
              <a:lnSpc>
                <a:spcPct val="90000"/>
              </a:lnSpc>
              <a:spcBef>
                <a:spcPts val="600"/>
              </a:spcBef>
              <a:spcAft>
                <a:spcPts val="0"/>
              </a:spcAft>
              <a:buSzPts val="1260"/>
              <a:buNone/>
              <a:defRPr>
                <a:solidFill>
                  <a:srgbClr val="888888"/>
                </a:solidFill>
              </a:defRPr>
            </a:lvl6pPr>
            <a:lvl7pPr lvl="6" algn="ctr">
              <a:lnSpc>
                <a:spcPct val="90000"/>
              </a:lnSpc>
              <a:spcBef>
                <a:spcPts val="600"/>
              </a:spcBef>
              <a:spcAft>
                <a:spcPts val="0"/>
              </a:spcAft>
              <a:buSzPts val="1260"/>
              <a:buNone/>
              <a:defRPr>
                <a:solidFill>
                  <a:srgbClr val="888888"/>
                </a:solidFill>
              </a:defRPr>
            </a:lvl7pPr>
            <a:lvl8pPr lvl="7" algn="ctr">
              <a:lnSpc>
                <a:spcPct val="90000"/>
              </a:lnSpc>
              <a:spcBef>
                <a:spcPts val="600"/>
              </a:spcBef>
              <a:spcAft>
                <a:spcPts val="0"/>
              </a:spcAft>
              <a:buSzPts val="1260"/>
              <a:buNone/>
              <a:defRPr>
                <a:solidFill>
                  <a:srgbClr val="888888"/>
                </a:solidFill>
              </a:defRPr>
            </a:lvl8pPr>
            <a:lvl9pPr lvl="8" algn="ctr">
              <a:lnSpc>
                <a:spcPct val="90000"/>
              </a:lnSpc>
              <a:spcBef>
                <a:spcPts val="600"/>
              </a:spcBef>
              <a:spcAft>
                <a:spcPts val="0"/>
              </a:spcAft>
              <a:buSzPts val="1260"/>
              <a:buNone/>
              <a:defRPr>
                <a:solidFill>
                  <a:srgbClr val="888888"/>
                </a:solidFill>
              </a:defRPr>
            </a:lvl9pPr>
          </a:lstStyle>
          <a:p/>
        </p:txBody>
      </p:sp>
      <p:sp>
        <p:nvSpPr>
          <p:cNvPr id="1347" name="Google Shape;1347;p283"/>
          <p:cNvSpPr txBox="1"/>
          <p:nvPr/>
        </p:nvSpPr>
        <p:spPr>
          <a:xfrm>
            <a:off x="0" y="6529894"/>
            <a:ext cx="8982635" cy="349624"/>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500">
                <a:solidFill>
                  <a:srgbClr val="000000"/>
                </a:solidFill>
                <a:latin typeface="Arial"/>
                <a:ea typeface="Arial"/>
                <a:cs typeface="Arial"/>
                <a:sym typeface="Arial"/>
              </a:rPr>
              <a:t>Mera et al. AIDS2016 TUAX0105LB</a:t>
            </a:r>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348" name="Shape 1348"/>
        <p:cNvGrpSpPr/>
        <p:nvPr/>
      </p:nvGrpSpPr>
      <p:grpSpPr>
        <a:xfrm>
          <a:off x="0" y="0"/>
          <a:ext cx="0" cy="0"/>
          <a:chOff x="0" y="0"/>
          <a:chExt cx="0" cy="0"/>
        </a:xfrm>
      </p:grpSpPr>
      <p:sp>
        <p:nvSpPr>
          <p:cNvPr id="1349" name="Google Shape;1349;p284"/>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383838"/>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50" name="Google Shape;1350;p284"/>
          <p:cNvSpPr txBox="1"/>
          <p:nvPr>
            <p:ph idx="1"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51" name="Google Shape;1351;p284"/>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buNone/>
              <a:defRPr b="1" sz="1100">
                <a:solidFill>
                  <a:srgbClr val="7F7F7F"/>
                </a:solidFill>
                <a:latin typeface="Arial"/>
                <a:ea typeface="Arial"/>
                <a:cs typeface="Arial"/>
                <a:sym typeface="Arial"/>
              </a:defRPr>
            </a:lvl1pPr>
            <a:lvl2pPr indent="0" lvl="1" marL="0" marR="0" algn="r">
              <a:spcBef>
                <a:spcPts val="0"/>
              </a:spcBef>
              <a:buNone/>
              <a:defRPr b="1" sz="1100">
                <a:solidFill>
                  <a:srgbClr val="7F7F7F"/>
                </a:solidFill>
                <a:latin typeface="Arial"/>
                <a:ea typeface="Arial"/>
                <a:cs typeface="Arial"/>
                <a:sym typeface="Arial"/>
              </a:defRPr>
            </a:lvl2pPr>
            <a:lvl3pPr indent="0" lvl="2" marL="0" marR="0" algn="r">
              <a:spcBef>
                <a:spcPts val="0"/>
              </a:spcBef>
              <a:buNone/>
              <a:defRPr b="1" sz="1100">
                <a:solidFill>
                  <a:srgbClr val="7F7F7F"/>
                </a:solidFill>
                <a:latin typeface="Arial"/>
                <a:ea typeface="Arial"/>
                <a:cs typeface="Arial"/>
                <a:sym typeface="Arial"/>
              </a:defRPr>
            </a:lvl3pPr>
            <a:lvl4pPr indent="0" lvl="3" marL="0" marR="0" algn="r">
              <a:spcBef>
                <a:spcPts val="0"/>
              </a:spcBef>
              <a:buNone/>
              <a:defRPr b="1" sz="1100">
                <a:solidFill>
                  <a:srgbClr val="7F7F7F"/>
                </a:solidFill>
                <a:latin typeface="Arial"/>
                <a:ea typeface="Arial"/>
                <a:cs typeface="Arial"/>
                <a:sym typeface="Arial"/>
              </a:defRPr>
            </a:lvl4pPr>
            <a:lvl5pPr indent="0" lvl="4" marL="0" marR="0" algn="r">
              <a:spcBef>
                <a:spcPts val="0"/>
              </a:spcBef>
              <a:buNone/>
              <a:defRPr b="1" sz="1100">
                <a:solidFill>
                  <a:srgbClr val="7F7F7F"/>
                </a:solidFill>
                <a:latin typeface="Arial"/>
                <a:ea typeface="Arial"/>
                <a:cs typeface="Arial"/>
                <a:sym typeface="Arial"/>
              </a:defRPr>
            </a:lvl5pPr>
            <a:lvl6pPr indent="0" lvl="5" marL="0" marR="0" algn="r">
              <a:spcBef>
                <a:spcPts val="0"/>
              </a:spcBef>
              <a:buNone/>
              <a:defRPr b="1" sz="1100">
                <a:solidFill>
                  <a:srgbClr val="7F7F7F"/>
                </a:solidFill>
                <a:latin typeface="Arial"/>
                <a:ea typeface="Arial"/>
                <a:cs typeface="Arial"/>
                <a:sym typeface="Arial"/>
              </a:defRPr>
            </a:lvl6pPr>
            <a:lvl7pPr indent="0" lvl="6" marL="0" marR="0" algn="r">
              <a:spcBef>
                <a:spcPts val="0"/>
              </a:spcBef>
              <a:buNone/>
              <a:defRPr b="1" sz="1100">
                <a:solidFill>
                  <a:srgbClr val="7F7F7F"/>
                </a:solidFill>
                <a:latin typeface="Arial"/>
                <a:ea typeface="Arial"/>
                <a:cs typeface="Arial"/>
                <a:sym typeface="Arial"/>
              </a:defRPr>
            </a:lvl7pPr>
            <a:lvl8pPr indent="0" lvl="7" marL="0" marR="0" algn="r">
              <a:spcBef>
                <a:spcPts val="0"/>
              </a:spcBef>
              <a:buNone/>
              <a:defRPr b="1" sz="1100">
                <a:solidFill>
                  <a:srgbClr val="7F7F7F"/>
                </a:solidFill>
                <a:latin typeface="Arial"/>
                <a:ea typeface="Arial"/>
                <a:cs typeface="Arial"/>
                <a:sym typeface="Arial"/>
              </a:defRPr>
            </a:lvl8pPr>
            <a:lvl9pPr indent="0" lvl="8" marL="0" marR="0" algn="r">
              <a:spcBef>
                <a:spcPts val="0"/>
              </a:spcBef>
              <a:buNone/>
              <a:defRPr b="1"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y Name, Title and Content">
  <p:cSld name="Study Name, Title and Content">
    <p:spTree>
      <p:nvGrpSpPr>
        <p:cNvPr id="1361" name="Shape 1361"/>
        <p:cNvGrpSpPr/>
        <p:nvPr/>
      </p:nvGrpSpPr>
      <p:grpSpPr>
        <a:xfrm>
          <a:off x="0" y="0"/>
          <a:ext cx="0" cy="0"/>
          <a:chOff x="0" y="0"/>
          <a:chExt cx="0" cy="0"/>
        </a:xfrm>
      </p:grpSpPr>
      <p:sp>
        <p:nvSpPr>
          <p:cNvPr id="1362" name="Google Shape;1362;p51"/>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63" name="Google Shape;1363;p51"/>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64" name="Google Shape;1364;p51"/>
          <p:cNvSpPr txBox="1"/>
          <p:nvPr>
            <p:ph idx="2"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365" name="Google Shape;1365;p51"/>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6" name="Google Shape;1366;p51"/>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7" name="Google Shape;1367;p51"/>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68" name="Shape 1368"/>
        <p:cNvGrpSpPr/>
        <p:nvPr/>
      </p:nvGrpSpPr>
      <p:grpSpPr>
        <a:xfrm>
          <a:off x="0" y="0"/>
          <a:ext cx="0" cy="0"/>
          <a:chOff x="0" y="0"/>
          <a:chExt cx="0" cy="0"/>
        </a:xfrm>
      </p:grpSpPr>
      <p:sp>
        <p:nvSpPr>
          <p:cNvPr id="1369" name="Google Shape;1369;p260"/>
          <p:cNvSpPr/>
          <p:nvPr/>
        </p:nvSpPr>
        <p:spPr>
          <a:xfrm flipH="1">
            <a:off x="0" y="4495800"/>
            <a:ext cx="9144000" cy="2362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70" name="Google Shape;1370;p260"/>
          <p:cNvSpPr/>
          <p:nvPr/>
        </p:nvSpPr>
        <p:spPr>
          <a:xfrm flipH="1">
            <a:off x="1295400" y="4191000"/>
            <a:ext cx="7848600" cy="3048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71" name="Google Shape;1371;p260"/>
          <p:cNvSpPr/>
          <p:nvPr/>
        </p:nvSpPr>
        <p:spPr>
          <a:xfrm flipH="1">
            <a:off x="0" y="4191000"/>
            <a:ext cx="1262063" cy="304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72" name="Google Shape;1372;p260"/>
          <p:cNvSpPr txBox="1"/>
          <p:nvPr>
            <p:ph type="ctrTitle"/>
          </p:nvPr>
        </p:nvSpPr>
        <p:spPr>
          <a:xfrm>
            <a:off x="1286769" y="1981200"/>
            <a:ext cx="6561831" cy="1905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3200">
                <a:solidFill>
                  <a:srgbClr val="71717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73" name="Google Shape;1373;p260"/>
          <p:cNvSpPr txBox="1"/>
          <p:nvPr>
            <p:ph idx="1" type="subTitle"/>
          </p:nvPr>
        </p:nvSpPr>
        <p:spPr>
          <a:xfrm>
            <a:off x="1281113" y="4724400"/>
            <a:ext cx="6567487" cy="990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620"/>
              <a:buNone/>
              <a:defRPr sz="1800">
                <a:solidFill>
                  <a:schemeClr val="dk1"/>
                </a:solidFill>
              </a:defRPr>
            </a:lvl1pPr>
            <a:lvl2pPr lvl="1" algn="ctr">
              <a:lnSpc>
                <a:spcPct val="90000"/>
              </a:lnSpc>
              <a:spcBef>
                <a:spcPts val="800"/>
              </a:spcBef>
              <a:spcAft>
                <a:spcPts val="0"/>
              </a:spcAft>
              <a:buSzPts val="1620"/>
              <a:buNone/>
              <a:defRPr>
                <a:solidFill>
                  <a:srgbClr val="888888"/>
                </a:solidFill>
              </a:defRPr>
            </a:lvl2pPr>
            <a:lvl3pPr lvl="2" algn="ctr">
              <a:lnSpc>
                <a:spcPct val="90000"/>
              </a:lnSpc>
              <a:spcBef>
                <a:spcPts val="600"/>
              </a:spcBef>
              <a:spcAft>
                <a:spcPts val="0"/>
              </a:spcAft>
              <a:buSzPts val="1440"/>
              <a:buNone/>
              <a:defRPr>
                <a:solidFill>
                  <a:srgbClr val="888888"/>
                </a:solidFill>
              </a:defRPr>
            </a:lvl3pPr>
            <a:lvl4pPr lvl="3" algn="ctr">
              <a:lnSpc>
                <a:spcPct val="90000"/>
              </a:lnSpc>
              <a:spcBef>
                <a:spcPts val="600"/>
              </a:spcBef>
              <a:spcAft>
                <a:spcPts val="0"/>
              </a:spcAft>
              <a:buSzPts val="1260"/>
              <a:buNone/>
              <a:defRPr>
                <a:solidFill>
                  <a:srgbClr val="888888"/>
                </a:solidFill>
              </a:defRPr>
            </a:lvl4pPr>
            <a:lvl5pPr lvl="4" algn="ctr">
              <a:lnSpc>
                <a:spcPct val="90000"/>
              </a:lnSpc>
              <a:spcBef>
                <a:spcPts val="600"/>
              </a:spcBef>
              <a:spcAft>
                <a:spcPts val="0"/>
              </a:spcAft>
              <a:buSzPts val="1260"/>
              <a:buNone/>
              <a:defRPr>
                <a:solidFill>
                  <a:srgbClr val="888888"/>
                </a:solidFill>
              </a:defRPr>
            </a:lvl5pPr>
            <a:lvl6pPr lvl="5" algn="ctr">
              <a:lnSpc>
                <a:spcPct val="90000"/>
              </a:lnSpc>
              <a:spcBef>
                <a:spcPts val="600"/>
              </a:spcBef>
              <a:spcAft>
                <a:spcPts val="0"/>
              </a:spcAft>
              <a:buSzPts val="1260"/>
              <a:buNone/>
              <a:defRPr>
                <a:solidFill>
                  <a:srgbClr val="888888"/>
                </a:solidFill>
              </a:defRPr>
            </a:lvl6pPr>
            <a:lvl7pPr lvl="6" algn="ctr">
              <a:lnSpc>
                <a:spcPct val="90000"/>
              </a:lnSpc>
              <a:spcBef>
                <a:spcPts val="600"/>
              </a:spcBef>
              <a:spcAft>
                <a:spcPts val="0"/>
              </a:spcAft>
              <a:buSzPts val="1260"/>
              <a:buNone/>
              <a:defRPr>
                <a:solidFill>
                  <a:srgbClr val="888888"/>
                </a:solidFill>
              </a:defRPr>
            </a:lvl7pPr>
            <a:lvl8pPr lvl="7" algn="ctr">
              <a:lnSpc>
                <a:spcPct val="90000"/>
              </a:lnSpc>
              <a:spcBef>
                <a:spcPts val="600"/>
              </a:spcBef>
              <a:spcAft>
                <a:spcPts val="0"/>
              </a:spcAft>
              <a:buSzPts val="1260"/>
              <a:buNone/>
              <a:defRPr>
                <a:solidFill>
                  <a:srgbClr val="888888"/>
                </a:solidFill>
              </a:defRPr>
            </a:lvl8pPr>
            <a:lvl9pPr lvl="8" algn="ctr">
              <a:lnSpc>
                <a:spcPct val="90000"/>
              </a:lnSpc>
              <a:spcBef>
                <a:spcPts val="600"/>
              </a:spcBef>
              <a:spcAft>
                <a:spcPts val="0"/>
              </a:spcAft>
              <a:buSzPts val="1260"/>
              <a:buNone/>
              <a:defRPr>
                <a:solidFill>
                  <a:srgbClr val="888888"/>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udy Name, Title, Subtitle and Content">
  <p:cSld name="1_Study Name, Title, Subtitle and Content">
    <p:spTree>
      <p:nvGrpSpPr>
        <p:cNvPr id="144" name="Shape 144"/>
        <p:cNvGrpSpPr/>
        <p:nvPr/>
      </p:nvGrpSpPr>
      <p:grpSpPr>
        <a:xfrm>
          <a:off x="0" y="0"/>
          <a:ext cx="0" cy="0"/>
          <a:chOff x="0" y="0"/>
          <a:chExt cx="0" cy="0"/>
        </a:xfrm>
      </p:grpSpPr>
      <p:sp>
        <p:nvSpPr>
          <p:cNvPr id="145" name="Google Shape;145;p76"/>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46" name="Google Shape;146;p76"/>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76"/>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48" name="Google Shape;148;p76"/>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49" name="Google Shape;149;p7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0" name="Google Shape;150;p7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74" name="Shape 1374"/>
        <p:cNvGrpSpPr/>
        <p:nvPr/>
      </p:nvGrpSpPr>
      <p:grpSpPr>
        <a:xfrm>
          <a:off x="0" y="0"/>
          <a:ext cx="0" cy="0"/>
          <a:chOff x="0" y="0"/>
          <a:chExt cx="0" cy="0"/>
        </a:xfrm>
      </p:grpSpPr>
      <p:sp>
        <p:nvSpPr>
          <p:cNvPr id="1375" name="Google Shape;1375;p261"/>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76" name="Google Shape;1376;p261"/>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77" name="Google Shape;1377;p261"/>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8" name="Google Shape;1378;p261"/>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9" name="Google Shape;1379;p261"/>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1380" name="Shape 1380"/>
        <p:cNvGrpSpPr/>
        <p:nvPr/>
      </p:nvGrpSpPr>
      <p:grpSpPr>
        <a:xfrm>
          <a:off x="0" y="0"/>
          <a:ext cx="0" cy="0"/>
          <a:chOff x="0" y="0"/>
          <a:chExt cx="0" cy="0"/>
        </a:xfrm>
      </p:grpSpPr>
      <p:sp>
        <p:nvSpPr>
          <p:cNvPr id="1381" name="Google Shape;1381;p262"/>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82" name="Google Shape;1382;p262"/>
          <p:cNvSpPr txBox="1"/>
          <p:nvPr>
            <p:ph idx="1"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83" name="Google Shape;1383;p262"/>
          <p:cNvSpPr txBox="1"/>
          <p:nvPr>
            <p:ph idx="2"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384" name="Google Shape;1384;p262"/>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5" name="Google Shape;1385;p262"/>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6" name="Google Shape;1386;p26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y Name, Title, Subtitle and Content">
  <p:cSld name="Study Name, Title, Subtitle and Content">
    <p:spTree>
      <p:nvGrpSpPr>
        <p:cNvPr id="1387" name="Shape 1387"/>
        <p:cNvGrpSpPr/>
        <p:nvPr/>
      </p:nvGrpSpPr>
      <p:grpSpPr>
        <a:xfrm>
          <a:off x="0" y="0"/>
          <a:ext cx="0" cy="0"/>
          <a:chOff x="0" y="0"/>
          <a:chExt cx="0" cy="0"/>
        </a:xfrm>
      </p:grpSpPr>
      <p:sp>
        <p:nvSpPr>
          <p:cNvPr id="1388" name="Google Shape;1388;p263"/>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389" name="Google Shape;1389;p263"/>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90" name="Google Shape;1390;p263"/>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391" name="Google Shape;1391;p263"/>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392" name="Google Shape;1392;p263"/>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3" name="Google Shape;1393;p263"/>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4" name="Google Shape;1394;p263"/>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395" name="Shape 1395"/>
        <p:cNvGrpSpPr/>
        <p:nvPr/>
      </p:nvGrpSpPr>
      <p:grpSpPr>
        <a:xfrm>
          <a:off x="0" y="0"/>
          <a:ext cx="0" cy="0"/>
          <a:chOff x="0" y="0"/>
          <a:chExt cx="0" cy="0"/>
        </a:xfrm>
      </p:grpSpPr>
      <p:sp>
        <p:nvSpPr>
          <p:cNvPr id="1396" name="Google Shape;1396;p264"/>
          <p:cNvSpPr/>
          <p:nvPr/>
        </p:nvSpPr>
        <p:spPr>
          <a:xfrm flipH="1">
            <a:off x="0" y="3878263"/>
            <a:ext cx="9144000" cy="297973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97" name="Google Shape;1397;p264"/>
          <p:cNvSpPr/>
          <p:nvPr/>
        </p:nvSpPr>
        <p:spPr>
          <a:xfrm flipH="1">
            <a:off x="1295400" y="3802063"/>
            <a:ext cx="7848600" cy="762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98" name="Google Shape;1398;p264"/>
          <p:cNvSpPr/>
          <p:nvPr/>
        </p:nvSpPr>
        <p:spPr>
          <a:xfrm flipH="1">
            <a:off x="0" y="3802063"/>
            <a:ext cx="1262063" cy="76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99" name="Google Shape;1399;p264"/>
          <p:cNvSpPr txBox="1"/>
          <p:nvPr>
            <p:ph type="title"/>
          </p:nvPr>
        </p:nvSpPr>
        <p:spPr>
          <a:xfrm>
            <a:off x="1286769" y="2057400"/>
            <a:ext cx="6561831" cy="1371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b="0" sz="3200" cap="none">
                <a:solidFill>
                  <a:srgbClr val="71717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00" name="Google Shape;1400;p264"/>
          <p:cNvSpPr txBox="1"/>
          <p:nvPr>
            <p:ph idx="1" type="body"/>
          </p:nvPr>
        </p:nvSpPr>
        <p:spPr>
          <a:xfrm>
            <a:off x="1281113" y="4106174"/>
            <a:ext cx="6567486" cy="99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800"/>
              </a:spcBef>
              <a:spcAft>
                <a:spcPts val="0"/>
              </a:spcAft>
              <a:buSzPts val="1800"/>
              <a:buNone/>
              <a:defRPr sz="2000">
                <a:solidFill>
                  <a:schemeClr val="accent4"/>
                </a:solidFill>
              </a:defRPr>
            </a:lvl2pPr>
            <a:lvl3pPr indent="-228600" lvl="2" marL="1371600" algn="l">
              <a:lnSpc>
                <a:spcPct val="90000"/>
              </a:lnSpc>
              <a:spcBef>
                <a:spcPts val="600"/>
              </a:spcBef>
              <a:spcAft>
                <a:spcPts val="0"/>
              </a:spcAft>
              <a:buSzPts val="1800"/>
              <a:buNone/>
              <a:defRPr sz="2000">
                <a:solidFill>
                  <a:schemeClr val="accent4"/>
                </a:solidFill>
              </a:defRPr>
            </a:lvl3pPr>
            <a:lvl4pPr indent="-228600" lvl="3" marL="1828800" algn="l">
              <a:lnSpc>
                <a:spcPct val="90000"/>
              </a:lnSpc>
              <a:spcBef>
                <a:spcPts val="600"/>
              </a:spcBef>
              <a:spcAft>
                <a:spcPts val="0"/>
              </a:spcAft>
              <a:buSzPts val="1800"/>
              <a:buNone/>
              <a:defRPr sz="2000">
                <a:solidFill>
                  <a:schemeClr val="accent4"/>
                </a:solidFill>
              </a:defRPr>
            </a:lvl4pPr>
            <a:lvl5pPr indent="-228600" lvl="4" marL="2286000" algn="l">
              <a:lnSpc>
                <a:spcPct val="90000"/>
              </a:lnSpc>
              <a:spcBef>
                <a:spcPts val="600"/>
              </a:spcBef>
              <a:spcAft>
                <a:spcPts val="0"/>
              </a:spcAft>
              <a:buSzPts val="1800"/>
              <a:buNone/>
              <a:defRPr sz="2000">
                <a:solidFill>
                  <a:schemeClr val="accent4"/>
                </a:solidFill>
              </a:defRPr>
            </a:lvl5pPr>
            <a:lvl6pPr indent="-228600" lvl="5" marL="2743200" algn="l">
              <a:lnSpc>
                <a:spcPct val="90000"/>
              </a:lnSpc>
              <a:spcBef>
                <a:spcPts val="600"/>
              </a:spcBef>
              <a:spcAft>
                <a:spcPts val="0"/>
              </a:spcAft>
              <a:buSzPts val="1800"/>
              <a:buNone/>
              <a:defRPr sz="2000">
                <a:solidFill>
                  <a:schemeClr val="accent4"/>
                </a:solidFill>
              </a:defRPr>
            </a:lvl6pPr>
            <a:lvl7pPr indent="-228600" lvl="6" marL="3200400" algn="l">
              <a:lnSpc>
                <a:spcPct val="90000"/>
              </a:lnSpc>
              <a:spcBef>
                <a:spcPts val="600"/>
              </a:spcBef>
              <a:spcAft>
                <a:spcPts val="0"/>
              </a:spcAft>
              <a:buSzPts val="1800"/>
              <a:buNone/>
              <a:defRPr sz="2000">
                <a:solidFill>
                  <a:schemeClr val="accent4"/>
                </a:solidFill>
              </a:defRPr>
            </a:lvl7pPr>
            <a:lvl8pPr indent="-228600" lvl="7" marL="3657600" algn="l">
              <a:lnSpc>
                <a:spcPct val="90000"/>
              </a:lnSpc>
              <a:spcBef>
                <a:spcPts val="600"/>
              </a:spcBef>
              <a:spcAft>
                <a:spcPts val="0"/>
              </a:spcAft>
              <a:buSzPts val="1800"/>
              <a:buNone/>
              <a:defRPr sz="2000">
                <a:solidFill>
                  <a:schemeClr val="accent4"/>
                </a:solidFill>
              </a:defRPr>
            </a:lvl8pPr>
            <a:lvl9pPr indent="-228600" lvl="8" marL="4114800" algn="l">
              <a:lnSpc>
                <a:spcPct val="90000"/>
              </a:lnSpc>
              <a:spcBef>
                <a:spcPts val="600"/>
              </a:spcBef>
              <a:spcAft>
                <a:spcPts val="0"/>
              </a:spcAft>
              <a:buSzPts val="1800"/>
              <a:buNone/>
              <a:defRPr sz="2000">
                <a:solidFill>
                  <a:schemeClr val="accent4"/>
                </a:solidFill>
              </a:defRPr>
            </a:lvl9pPr>
          </a:lstStyle>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 showMasterSp="0">
  <p:cSld name="Section Header with #">
    <p:spTree>
      <p:nvGrpSpPr>
        <p:cNvPr id="1401" name="Shape 1401"/>
        <p:cNvGrpSpPr/>
        <p:nvPr/>
      </p:nvGrpSpPr>
      <p:grpSpPr>
        <a:xfrm>
          <a:off x="0" y="0"/>
          <a:ext cx="0" cy="0"/>
          <a:chOff x="0" y="0"/>
          <a:chExt cx="0" cy="0"/>
        </a:xfrm>
      </p:grpSpPr>
      <p:sp>
        <p:nvSpPr>
          <p:cNvPr id="1402" name="Google Shape;1402;p265"/>
          <p:cNvSpPr/>
          <p:nvPr/>
        </p:nvSpPr>
        <p:spPr>
          <a:xfrm flipH="1">
            <a:off x="0" y="3878263"/>
            <a:ext cx="9144000" cy="297973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03" name="Google Shape;1403;p265"/>
          <p:cNvSpPr/>
          <p:nvPr/>
        </p:nvSpPr>
        <p:spPr>
          <a:xfrm flipH="1">
            <a:off x="1295400" y="3802063"/>
            <a:ext cx="7848600" cy="762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04" name="Google Shape;1404;p265"/>
          <p:cNvSpPr/>
          <p:nvPr/>
        </p:nvSpPr>
        <p:spPr>
          <a:xfrm flipH="1">
            <a:off x="0" y="3802063"/>
            <a:ext cx="1262063" cy="76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05" name="Google Shape;1405;p265"/>
          <p:cNvSpPr txBox="1"/>
          <p:nvPr>
            <p:ph type="title"/>
          </p:nvPr>
        </p:nvSpPr>
        <p:spPr>
          <a:xfrm>
            <a:off x="1286769" y="2514600"/>
            <a:ext cx="6561831" cy="914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b="0" sz="3200" cap="none">
                <a:solidFill>
                  <a:srgbClr val="71717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06" name="Google Shape;1406;p265"/>
          <p:cNvSpPr txBox="1"/>
          <p:nvPr>
            <p:ph idx="1" type="body"/>
          </p:nvPr>
        </p:nvSpPr>
        <p:spPr>
          <a:xfrm>
            <a:off x="1281113" y="4106174"/>
            <a:ext cx="6567486" cy="99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800"/>
              </a:spcBef>
              <a:spcAft>
                <a:spcPts val="0"/>
              </a:spcAft>
              <a:buSzPts val="1800"/>
              <a:buNone/>
              <a:defRPr sz="2000">
                <a:solidFill>
                  <a:schemeClr val="accent4"/>
                </a:solidFill>
              </a:defRPr>
            </a:lvl2pPr>
            <a:lvl3pPr indent="-228600" lvl="2" marL="1371600" algn="l">
              <a:lnSpc>
                <a:spcPct val="90000"/>
              </a:lnSpc>
              <a:spcBef>
                <a:spcPts val="600"/>
              </a:spcBef>
              <a:spcAft>
                <a:spcPts val="0"/>
              </a:spcAft>
              <a:buSzPts val="1800"/>
              <a:buNone/>
              <a:defRPr sz="2000">
                <a:solidFill>
                  <a:schemeClr val="accent4"/>
                </a:solidFill>
              </a:defRPr>
            </a:lvl3pPr>
            <a:lvl4pPr indent="-228600" lvl="3" marL="1828800" algn="l">
              <a:lnSpc>
                <a:spcPct val="90000"/>
              </a:lnSpc>
              <a:spcBef>
                <a:spcPts val="600"/>
              </a:spcBef>
              <a:spcAft>
                <a:spcPts val="0"/>
              </a:spcAft>
              <a:buSzPts val="1800"/>
              <a:buNone/>
              <a:defRPr sz="2000">
                <a:solidFill>
                  <a:schemeClr val="accent4"/>
                </a:solidFill>
              </a:defRPr>
            </a:lvl4pPr>
            <a:lvl5pPr indent="-228600" lvl="4" marL="2286000" algn="l">
              <a:lnSpc>
                <a:spcPct val="90000"/>
              </a:lnSpc>
              <a:spcBef>
                <a:spcPts val="600"/>
              </a:spcBef>
              <a:spcAft>
                <a:spcPts val="0"/>
              </a:spcAft>
              <a:buSzPts val="1800"/>
              <a:buNone/>
              <a:defRPr sz="2000">
                <a:solidFill>
                  <a:schemeClr val="accent4"/>
                </a:solidFill>
              </a:defRPr>
            </a:lvl5pPr>
            <a:lvl6pPr indent="-228600" lvl="5" marL="2743200" algn="l">
              <a:lnSpc>
                <a:spcPct val="90000"/>
              </a:lnSpc>
              <a:spcBef>
                <a:spcPts val="600"/>
              </a:spcBef>
              <a:spcAft>
                <a:spcPts val="0"/>
              </a:spcAft>
              <a:buSzPts val="1800"/>
              <a:buNone/>
              <a:defRPr sz="2000">
                <a:solidFill>
                  <a:schemeClr val="accent4"/>
                </a:solidFill>
              </a:defRPr>
            </a:lvl6pPr>
            <a:lvl7pPr indent="-228600" lvl="6" marL="3200400" algn="l">
              <a:lnSpc>
                <a:spcPct val="90000"/>
              </a:lnSpc>
              <a:spcBef>
                <a:spcPts val="600"/>
              </a:spcBef>
              <a:spcAft>
                <a:spcPts val="0"/>
              </a:spcAft>
              <a:buSzPts val="1800"/>
              <a:buNone/>
              <a:defRPr sz="2000">
                <a:solidFill>
                  <a:schemeClr val="accent4"/>
                </a:solidFill>
              </a:defRPr>
            </a:lvl7pPr>
            <a:lvl8pPr indent="-228600" lvl="7" marL="3657600" algn="l">
              <a:lnSpc>
                <a:spcPct val="90000"/>
              </a:lnSpc>
              <a:spcBef>
                <a:spcPts val="600"/>
              </a:spcBef>
              <a:spcAft>
                <a:spcPts val="0"/>
              </a:spcAft>
              <a:buSzPts val="1800"/>
              <a:buNone/>
              <a:defRPr sz="2000">
                <a:solidFill>
                  <a:schemeClr val="accent4"/>
                </a:solidFill>
              </a:defRPr>
            </a:lvl8pPr>
            <a:lvl9pPr indent="-228600" lvl="8" marL="4114800" algn="l">
              <a:lnSpc>
                <a:spcPct val="90000"/>
              </a:lnSpc>
              <a:spcBef>
                <a:spcPts val="600"/>
              </a:spcBef>
              <a:spcAft>
                <a:spcPts val="0"/>
              </a:spcAft>
              <a:buSzPts val="1800"/>
              <a:buNone/>
              <a:defRPr sz="2000">
                <a:solidFill>
                  <a:schemeClr val="accent4"/>
                </a:solidFill>
              </a:defRPr>
            </a:lvl9pPr>
          </a:lstStyle>
          <a:p/>
        </p:txBody>
      </p:sp>
      <p:sp>
        <p:nvSpPr>
          <p:cNvPr id="1407" name="Google Shape;1407;p265"/>
          <p:cNvSpPr txBox="1"/>
          <p:nvPr>
            <p:ph idx="2" type="body"/>
          </p:nvPr>
        </p:nvSpPr>
        <p:spPr>
          <a:xfrm>
            <a:off x="1295400" y="1752600"/>
            <a:ext cx="6553200" cy="6858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620"/>
              <a:buNone/>
              <a:defRPr sz="1800">
                <a:solidFill>
                  <a:schemeClr val="dk2"/>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08" name="Shape 1408"/>
        <p:cNvGrpSpPr/>
        <p:nvPr/>
      </p:nvGrpSpPr>
      <p:grpSpPr>
        <a:xfrm>
          <a:off x="0" y="0"/>
          <a:ext cx="0" cy="0"/>
          <a:chOff x="0" y="0"/>
          <a:chExt cx="0" cy="0"/>
        </a:xfrm>
      </p:grpSpPr>
      <p:sp>
        <p:nvSpPr>
          <p:cNvPr id="1409" name="Google Shape;1409;p266"/>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10" name="Google Shape;1410;p266"/>
          <p:cNvSpPr txBox="1"/>
          <p:nvPr>
            <p:ph idx="1" type="body"/>
          </p:nvPr>
        </p:nvSpPr>
        <p:spPr>
          <a:xfrm>
            <a:off x="457200" y="1524000"/>
            <a:ext cx="393192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1411" name="Google Shape;1411;p266"/>
          <p:cNvSpPr txBox="1"/>
          <p:nvPr>
            <p:ph idx="2" type="body"/>
          </p:nvPr>
        </p:nvSpPr>
        <p:spPr>
          <a:xfrm>
            <a:off x="4754880" y="1524000"/>
            <a:ext cx="393192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1412" name="Google Shape;1412;p266"/>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3" name="Google Shape;1413;p266"/>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4" name="Google Shape;1414;p266"/>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415" name="Shape 1415"/>
        <p:cNvGrpSpPr/>
        <p:nvPr/>
      </p:nvGrpSpPr>
      <p:grpSpPr>
        <a:xfrm>
          <a:off x="0" y="0"/>
          <a:ext cx="0" cy="0"/>
          <a:chOff x="0" y="0"/>
          <a:chExt cx="0" cy="0"/>
        </a:xfrm>
      </p:grpSpPr>
      <p:sp>
        <p:nvSpPr>
          <p:cNvPr id="1416" name="Google Shape;1416;p267"/>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17" name="Google Shape;1417;p267"/>
          <p:cNvSpPr txBox="1"/>
          <p:nvPr>
            <p:ph idx="1" type="body"/>
          </p:nvPr>
        </p:nvSpPr>
        <p:spPr>
          <a:xfrm>
            <a:off x="45720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18" name="Google Shape;1418;p267"/>
          <p:cNvSpPr txBox="1"/>
          <p:nvPr>
            <p:ph idx="2" type="body"/>
          </p:nvPr>
        </p:nvSpPr>
        <p:spPr>
          <a:xfrm>
            <a:off x="326898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19" name="Google Shape;1419;p267"/>
          <p:cNvSpPr txBox="1"/>
          <p:nvPr>
            <p:ph idx="3" type="body"/>
          </p:nvPr>
        </p:nvSpPr>
        <p:spPr>
          <a:xfrm>
            <a:off x="608076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20" name="Google Shape;1420;p267"/>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1" name="Google Shape;1421;p267"/>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2" name="Google Shape;1422;p267"/>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1423" name="Shape 1423"/>
        <p:cNvGrpSpPr/>
        <p:nvPr/>
      </p:nvGrpSpPr>
      <p:grpSpPr>
        <a:xfrm>
          <a:off x="0" y="0"/>
          <a:ext cx="0" cy="0"/>
          <a:chOff x="0" y="0"/>
          <a:chExt cx="0" cy="0"/>
        </a:xfrm>
      </p:grpSpPr>
      <p:sp>
        <p:nvSpPr>
          <p:cNvPr id="1424" name="Google Shape;1424;p268"/>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25" name="Google Shape;1425;p268"/>
          <p:cNvSpPr txBox="1"/>
          <p:nvPr>
            <p:ph idx="1" type="body"/>
          </p:nvPr>
        </p:nvSpPr>
        <p:spPr>
          <a:xfrm>
            <a:off x="457200" y="15240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26" name="Google Shape;1426;p268"/>
          <p:cNvSpPr txBox="1"/>
          <p:nvPr>
            <p:ph idx="2" type="body"/>
          </p:nvPr>
        </p:nvSpPr>
        <p:spPr>
          <a:xfrm>
            <a:off x="4754880" y="15240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27" name="Google Shape;1427;p268"/>
          <p:cNvSpPr txBox="1"/>
          <p:nvPr>
            <p:ph idx="3" type="body"/>
          </p:nvPr>
        </p:nvSpPr>
        <p:spPr>
          <a:xfrm>
            <a:off x="457200" y="39624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28" name="Google Shape;1428;p268"/>
          <p:cNvSpPr txBox="1"/>
          <p:nvPr>
            <p:ph idx="4" type="body"/>
          </p:nvPr>
        </p:nvSpPr>
        <p:spPr>
          <a:xfrm>
            <a:off x="4754880" y="39624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29" name="Google Shape;1429;p268"/>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0" name="Google Shape;1430;p268"/>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1" name="Google Shape;1431;p268"/>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2" name="Shape 1432"/>
        <p:cNvGrpSpPr/>
        <p:nvPr/>
      </p:nvGrpSpPr>
      <p:grpSpPr>
        <a:xfrm>
          <a:off x="0" y="0"/>
          <a:ext cx="0" cy="0"/>
          <a:chOff x="0" y="0"/>
          <a:chExt cx="0" cy="0"/>
        </a:xfrm>
      </p:grpSpPr>
      <p:sp>
        <p:nvSpPr>
          <p:cNvPr id="1433" name="Google Shape;1433;p269"/>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34" name="Google Shape;1434;p269"/>
          <p:cNvSpPr txBox="1"/>
          <p:nvPr>
            <p:ph idx="1" type="body"/>
          </p:nvPr>
        </p:nvSpPr>
        <p:spPr>
          <a:xfrm>
            <a:off x="457200" y="1524000"/>
            <a:ext cx="3931920" cy="60960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800"/>
              <a:buNone/>
              <a:defRPr b="1" sz="2000">
                <a:solidFill>
                  <a:schemeClr val="dk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SzPts val="1440"/>
              <a:buNone/>
              <a:defRPr b="1" sz="1600"/>
            </a:lvl6pPr>
            <a:lvl7pPr indent="-228600" lvl="6" marL="3200400" algn="l">
              <a:lnSpc>
                <a:spcPct val="90000"/>
              </a:lnSpc>
              <a:spcBef>
                <a:spcPts val="600"/>
              </a:spcBef>
              <a:spcAft>
                <a:spcPts val="0"/>
              </a:spcAft>
              <a:buSzPts val="1440"/>
              <a:buNone/>
              <a:defRPr b="1" sz="1600"/>
            </a:lvl7pPr>
            <a:lvl8pPr indent="-228600" lvl="7" marL="3657600" algn="l">
              <a:lnSpc>
                <a:spcPct val="90000"/>
              </a:lnSpc>
              <a:spcBef>
                <a:spcPts val="600"/>
              </a:spcBef>
              <a:spcAft>
                <a:spcPts val="0"/>
              </a:spcAft>
              <a:buSzPts val="1440"/>
              <a:buNone/>
              <a:defRPr b="1" sz="1600"/>
            </a:lvl8pPr>
            <a:lvl9pPr indent="-228600" lvl="8" marL="4114800" algn="l">
              <a:lnSpc>
                <a:spcPct val="90000"/>
              </a:lnSpc>
              <a:spcBef>
                <a:spcPts val="600"/>
              </a:spcBef>
              <a:spcAft>
                <a:spcPts val="0"/>
              </a:spcAft>
              <a:buSzPts val="1440"/>
              <a:buNone/>
              <a:defRPr b="1" sz="1600"/>
            </a:lvl9pPr>
          </a:lstStyle>
          <a:p/>
        </p:txBody>
      </p:sp>
      <p:sp>
        <p:nvSpPr>
          <p:cNvPr id="1435" name="Google Shape;1435;p269"/>
          <p:cNvSpPr txBox="1"/>
          <p:nvPr>
            <p:ph idx="2" type="body"/>
          </p:nvPr>
        </p:nvSpPr>
        <p:spPr>
          <a:xfrm>
            <a:off x="457200" y="2209800"/>
            <a:ext cx="3931920" cy="3962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1436" name="Google Shape;1436;p269"/>
          <p:cNvSpPr txBox="1"/>
          <p:nvPr>
            <p:ph idx="3" type="body"/>
          </p:nvPr>
        </p:nvSpPr>
        <p:spPr>
          <a:xfrm>
            <a:off x="4754880" y="1524000"/>
            <a:ext cx="3931920" cy="60960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800"/>
              <a:buNone/>
              <a:defRPr b="1" sz="2000">
                <a:solidFill>
                  <a:schemeClr val="dk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SzPts val="1440"/>
              <a:buNone/>
              <a:defRPr b="1" sz="1600"/>
            </a:lvl6pPr>
            <a:lvl7pPr indent="-228600" lvl="6" marL="3200400" algn="l">
              <a:lnSpc>
                <a:spcPct val="90000"/>
              </a:lnSpc>
              <a:spcBef>
                <a:spcPts val="600"/>
              </a:spcBef>
              <a:spcAft>
                <a:spcPts val="0"/>
              </a:spcAft>
              <a:buSzPts val="1440"/>
              <a:buNone/>
              <a:defRPr b="1" sz="1600"/>
            </a:lvl7pPr>
            <a:lvl8pPr indent="-228600" lvl="7" marL="3657600" algn="l">
              <a:lnSpc>
                <a:spcPct val="90000"/>
              </a:lnSpc>
              <a:spcBef>
                <a:spcPts val="600"/>
              </a:spcBef>
              <a:spcAft>
                <a:spcPts val="0"/>
              </a:spcAft>
              <a:buSzPts val="1440"/>
              <a:buNone/>
              <a:defRPr b="1" sz="1600"/>
            </a:lvl8pPr>
            <a:lvl9pPr indent="-228600" lvl="8" marL="4114800" algn="l">
              <a:lnSpc>
                <a:spcPct val="90000"/>
              </a:lnSpc>
              <a:spcBef>
                <a:spcPts val="600"/>
              </a:spcBef>
              <a:spcAft>
                <a:spcPts val="0"/>
              </a:spcAft>
              <a:buSzPts val="1440"/>
              <a:buNone/>
              <a:defRPr b="1" sz="1600"/>
            </a:lvl9pPr>
          </a:lstStyle>
          <a:p/>
        </p:txBody>
      </p:sp>
      <p:sp>
        <p:nvSpPr>
          <p:cNvPr id="1437" name="Google Shape;1437;p269"/>
          <p:cNvSpPr txBox="1"/>
          <p:nvPr>
            <p:ph idx="4" type="body"/>
          </p:nvPr>
        </p:nvSpPr>
        <p:spPr>
          <a:xfrm>
            <a:off x="4754880" y="2209800"/>
            <a:ext cx="3931920" cy="3962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1438" name="Google Shape;1438;p269"/>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9" name="Google Shape;1439;p269"/>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0" name="Google Shape;1440;p26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1" name="Shape 1441"/>
        <p:cNvGrpSpPr/>
        <p:nvPr/>
      </p:nvGrpSpPr>
      <p:grpSpPr>
        <a:xfrm>
          <a:off x="0" y="0"/>
          <a:ext cx="0" cy="0"/>
          <a:chOff x="0" y="0"/>
          <a:chExt cx="0" cy="0"/>
        </a:xfrm>
      </p:grpSpPr>
      <p:sp>
        <p:nvSpPr>
          <p:cNvPr id="1442" name="Google Shape;1442;p270"/>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43" name="Google Shape;1443;p270"/>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4" name="Google Shape;1444;p270"/>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5" name="Google Shape;1445;p27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udy Name, Title, Subtitle and Content">
  <p:cSld name="2_Study Name, Title, Subtitle and Content">
    <p:spTree>
      <p:nvGrpSpPr>
        <p:cNvPr id="151" name="Shape 151"/>
        <p:cNvGrpSpPr/>
        <p:nvPr/>
      </p:nvGrpSpPr>
      <p:grpSpPr>
        <a:xfrm>
          <a:off x="0" y="0"/>
          <a:ext cx="0" cy="0"/>
          <a:chOff x="0" y="0"/>
          <a:chExt cx="0" cy="0"/>
        </a:xfrm>
      </p:grpSpPr>
      <p:sp>
        <p:nvSpPr>
          <p:cNvPr id="152" name="Google Shape;152;p77"/>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53" name="Google Shape;153;p77"/>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77"/>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55" name="Google Shape;155;p77"/>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56" name="Google Shape;156;p7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7" name="Google Shape;157;p7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1446" name="Shape 1446"/>
        <p:cNvGrpSpPr/>
        <p:nvPr/>
      </p:nvGrpSpPr>
      <p:grpSpPr>
        <a:xfrm>
          <a:off x="0" y="0"/>
          <a:ext cx="0" cy="0"/>
          <a:chOff x="0" y="0"/>
          <a:chExt cx="0" cy="0"/>
        </a:xfrm>
      </p:grpSpPr>
      <p:sp>
        <p:nvSpPr>
          <p:cNvPr id="1447" name="Google Shape;1447;p271"/>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48" name="Google Shape;1448;p271"/>
          <p:cNvSpPr txBox="1"/>
          <p:nvPr>
            <p:ph idx="1"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449" name="Google Shape;1449;p271"/>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0" name="Google Shape;1450;p271"/>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1" name="Google Shape;1451;p271"/>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2" name="Shape 1452"/>
        <p:cNvGrpSpPr/>
        <p:nvPr/>
      </p:nvGrpSpPr>
      <p:grpSpPr>
        <a:xfrm>
          <a:off x="0" y="0"/>
          <a:ext cx="0" cy="0"/>
          <a:chOff x="0" y="0"/>
          <a:chExt cx="0" cy="0"/>
        </a:xfrm>
      </p:grpSpPr>
      <p:sp>
        <p:nvSpPr>
          <p:cNvPr id="1453" name="Google Shape;1453;p272"/>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4" name="Google Shape;1454;p272"/>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5" name="Google Shape;1455;p27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6" name="Shape 1456"/>
        <p:cNvGrpSpPr/>
        <p:nvPr/>
      </p:nvGrpSpPr>
      <p:grpSpPr>
        <a:xfrm>
          <a:off x="0" y="0"/>
          <a:ext cx="0" cy="0"/>
          <a:chOff x="0" y="0"/>
          <a:chExt cx="0" cy="0"/>
        </a:xfrm>
      </p:grpSpPr>
      <p:sp>
        <p:nvSpPr>
          <p:cNvPr id="1457" name="Google Shape;1457;p273"/>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b="0"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58" name="Google Shape;1458;p273"/>
          <p:cNvSpPr txBox="1"/>
          <p:nvPr>
            <p:ph idx="1" type="body"/>
          </p:nvPr>
        </p:nvSpPr>
        <p:spPr>
          <a:xfrm>
            <a:off x="457200" y="1524001"/>
            <a:ext cx="5943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1459" name="Google Shape;1459;p273"/>
          <p:cNvSpPr txBox="1"/>
          <p:nvPr>
            <p:ph idx="2" type="body"/>
          </p:nvPr>
        </p:nvSpPr>
        <p:spPr>
          <a:xfrm>
            <a:off x="6553200" y="1524000"/>
            <a:ext cx="2133600" cy="464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200"/>
              </a:spcBef>
              <a:spcAft>
                <a:spcPts val="0"/>
              </a:spcAft>
              <a:buSzPts val="1620"/>
              <a:buNone/>
              <a:defRPr sz="1800">
                <a:solidFill>
                  <a:schemeClr val="dk1"/>
                </a:solidFill>
              </a:defRPr>
            </a:lvl1pPr>
            <a:lvl2pPr indent="-228600" lvl="1" marL="914400" algn="l">
              <a:lnSpc>
                <a:spcPct val="90000"/>
              </a:lnSpc>
              <a:spcBef>
                <a:spcPts val="800"/>
              </a:spcBef>
              <a:spcAft>
                <a:spcPts val="0"/>
              </a:spcAft>
              <a:buSzPts val="1620"/>
              <a:buNone/>
              <a:defRPr sz="1800">
                <a:solidFill>
                  <a:schemeClr val="accent4"/>
                </a:solidFill>
              </a:defRPr>
            </a:lvl2pPr>
            <a:lvl3pPr indent="-228600" lvl="2" marL="1371600" algn="l">
              <a:lnSpc>
                <a:spcPct val="90000"/>
              </a:lnSpc>
              <a:spcBef>
                <a:spcPts val="600"/>
              </a:spcBef>
              <a:spcAft>
                <a:spcPts val="0"/>
              </a:spcAft>
              <a:buSzPts val="1620"/>
              <a:buNone/>
              <a:defRPr sz="1800">
                <a:solidFill>
                  <a:schemeClr val="accent4"/>
                </a:solidFill>
              </a:defRPr>
            </a:lvl3pPr>
            <a:lvl4pPr indent="-228600" lvl="3" marL="1828800" algn="l">
              <a:lnSpc>
                <a:spcPct val="90000"/>
              </a:lnSpc>
              <a:spcBef>
                <a:spcPts val="600"/>
              </a:spcBef>
              <a:spcAft>
                <a:spcPts val="0"/>
              </a:spcAft>
              <a:buSzPts val="1620"/>
              <a:buNone/>
              <a:defRPr sz="1800">
                <a:solidFill>
                  <a:schemeClr val="accent4"/>
                </a:solidFill>
              </a:defRPr>
            </a:lvl4pPr>
            <a:lvl5pPr indent="-228600" lvl="4" marL="2286000" algn="l">
              <a:lnSpc>
                <a:spcPct val="90000"/>
              </a:lnSpc>
              <a:spcBef>
                <a:spcPts val="600"/>
              </a:spcBef>
              <a:spcAft>
                <a:spcPts val="0"/>
              </a:spcAft>
              <a:buSzPts val="1620"/>
              <a:buNone/>
              <a:defRPr sz="1800">
                <a:solidFill>
                  <a:schemeClr val="accent4"/>
                </a:solidFill>
              </a:defRPr>
            </a:lvl5pPr>
            <a:lvl6pPr indent="-228600" lvl="5" marL="2743200" algn="l">
              <a:lnSpc>
                <a:spcPct val="90000"/>
              </a:lnSpc>
              <a:spcBef>
                <a:spcPts val="600"/>
              </a:spcBef>
              <a:spcAft>
                <a:spcPts val="0"/>
              </a:spcAft>
              <a:buSzPts val="1620"/>
              <a:buNone/>
              <a:defRPr sz="1800">
                <a:solidFill>
                  <a:schemeClr val="accent4"/>
                </a:solidFill>
              </a:defRPr>
            </a:lvl6pPr>
            <a:lvl7pPr indent="-228600" lvl="6" marL="3200400" algn="l">
              <a:lnSpc>
                <a:spcPct val="90000"/>
              </a:lnSpc>
              <a:spcBef>
                <a:spcPts val="600"/>
              </a:spcBef>
              <a:spcAft>
                <a:spcPts val="0"/>
              </a:spcAft>
              <a:buSzPts val="1620"/>
              <a:buNone/>
              <a:defRPr sz="1800">
                <a:solidFill>
                  <a:schemeClr val="accent4"/>
                </a:solidFill>
              </a:defRPr>
            </a:lvl7pPr>
            <a:lvl8pPr indent="-228600" lvl="7" marL="3657600" algn="l">
              <a:lnSpc>
                <a:spcPct val="90000"/>
              </a:lnSpc>
              <a:spcBef>
                <a:spcPts val="600"/>
              </a:spcBef>
              <a:spcAft>
                <a:spcPts val="0"/>
              </a:spcAft>
              <a:buSzPts val="1620"/>
              <a:buNone/>
              <a:defRPr sz="1800">
                <a:solidFill>
                  <a:schemeClr val="accent4"/>
                </a:solidFill>
              </a:defRPr>
            </a:lvl8pPr>
            <a:lvl9pPr indent="-228600" lvl="8" marL="4114800" algn="l">
              <a:lnSpc>
                <a:spcPct val="90000"/>
              </a:lnSpc>
              <a:spcBef>
                <a:spcPts val="600"/>
              </a:spcBef>
              <a:spcAft>
                <a:spcPts val="0"/>
              </a:spcAft>
              <a:buSzPts val="1620"/>
              <a:buNone/>
              <a:defRPr sz="1800">
                <a:solidFill>
                  <a:schemeClr val="accent4"/>
                </a:solidFill>
              </a:defRPr>
            </a:lvl9pPr>
          </a:lstStyle>
          <a:p/>
        </p:txBody>
      </p:sp>
      <p:sp>
        <p:nvSpPr>
          <p:cNvPr id="1460" name="Google Shape;1460;p273"/>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1" name="Google Shape;1461;p273"/>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2" name="Google Shape;1462;p273"/>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3" name="Shape 1463"/>
        <p:cNvGrpSpPr/>
        <p:nvPr/>
      </p:nvGrpSpPr>
      <p:grpSpPr>
        <a:xfrm>
          <a:off x="0" y="0"/>
          <a:ext cx="0" cy="0"/>
          <a:chOff x="0" y="0"/>
          <a:chExt cx="0" cy="0"/>
        </a:xfrm>
      </p:grpSpPr>
      <p:sp>
        <p:nvSpPr>
          <p:cNvPr id="1464" name="Google Shape;1464;p274"/>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b="0"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65" name="Google Shape;1465;p274"/>
          <p:cNvSpPr/>
          <p:nvPr>
            <p:ph idx="2" type="pic"/>
          </p:nvPr>
        </p:nvSpPr>
        <p:spPr>
          <a:xfrm>
            <a:off x="457200" y="1524000"/>
            <a:ext cx="5943600" cy="4652513"/>
          </a:xfrm>
          <a:prstGeom prst="rect">
            <a:avLst/>
          </a:prstGeom>
          <a:noFill/>
          <a:ln>
            <a:noFill/>
          </a:ln>
        </p:spPr>
        <p:txBody>
          <a:bodyPr anchorCtr="0" anchor="t" bIns="0" lIns="0" spcFirstLastPara="1" rIns="0" wrap="square" tIns="365750">
            <a:noAutofit/>
          </a:bodyPr>
          <a:lstStyle>
            <a:lvl1pPr lvl="0" marR="0" rtl="0" algn="ctr">
              <a:lnSpc>
                <a:spcPct val="90000"/>
              </a:lnSpc>
              <a:spcBef>
                <a:spcPts val="12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1pPr>
            <a:lvl2pPr lvl="1" marR="0" rtl="0" algn="l">
              <a:lnSpc>
                <a:spcPct val="90000"/>
              </a:lnSpc>
              <a:spcBef>
                <a:spcPts val="800"/>
              </a:spcBef>
              <a:spcAft>
                <a:spcPts val="0"/>
              </a:spcAft>
              <a:buClr>
                <a:srgbClr val="A9A9A9"/>
              </a:buClr>
              <a:buSzPts val="252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rgbClr val="A9A9A9"/>
              </a:buClr>
              <a:buSzPts val="2160"/>
              <a:buFont typeface="Noto Sans Symbols"/>
              <a:buNone/>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7pPr>
            <a:lvl8pPr lvl="7"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9pPr>
          </a:lstStyle>
          <a:p/>
        </p:txBody>
      </p:sp>
      <p:sp>
        <p:nvSpPr>
          <p:cNvPr id="1466" name="Google Shape;1466;p274"/>
          <p:cNvSpPr txBox="1"/>
          <p:nvPr>
            <p:ph idx="1" type="body"/>
          </p:nvPr>
        </p:nvSpPr>
        <p:spPr>
          <a:xfrm>
            <a:off x="6553200" y="1524000"/>
            <a:ext cx="2133600" cy="464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620"/>
              <a:buNone/>
              <a:defRPr sz="1800">
                <a:solidFill>
                  <a:schemeClr val="dk1"/>
                </a:solidFill>
              </a:defRPr>
            </a:lvl1pPr>
            <a:lvl2pPr indent="-228600" lvl="1" marL="914400" algn="l">
              <a:lnSpc>
                <a:spcPct val="90000"/>
              </a:lnSpc>
              <a:spcBef>
                <a:spcPts val="800"/>
              </a:spcBef>
              <a:spcAft>
                <a:spcPts val="0"/>
              </a:spcAft>
              <a:buSzPts val="1620"/>
              <a:buNone/>
              <a:defRPr sz="1800">
                <a:solidFill>
                  <a:schemeClr val="accent4"/>
                </a:solidFill>
              </a:defRPr>
            </a:lvl2pPr>
            <a:lvl3pPr indent="-228600" lvl="2" marL="1371600" algn="l">
              <a:lnSpc>
                <a:spcPct val="90000"/>
              </a:lnSpc>
              <a:spcBef>
                <a:spcPts val="600"/>
              </a:spcBef>
              <a:spcAft>
                <a:spcPts val="0"/>
              </a:spcAft>
              <a:buSzPts val="1620"/>
              <a:buNone/>
              <a:defRPr sz="1800">
                <a:solidFill>
                  <a:schemeClr val="accent4"/>
                </a:solidFill>
              </a:defRPr>
            </a:lvl3pPr>
            <a:lvl4pPr indent="-228600" lvl="3" marL="1828800" algn="l">
              <a:lnSpc>
                <a:spcPct val="90000"/>
              </a:lnSpc>
              <a:spcBef>
                <a:spcPts val="600"/>
              </a:spcBef>
              <a:spcAft>
                <a:spcPts val="0"/>
              </a:spcAft>
              <a:buSzPts val="1620"/>
              <a:buNone/>
              <a:defRPr sz="1800">
                <a:solidFill>
                  <a:schemeClr val="accent4"/>
                </a:solidFill>
              </a:defRPr>
            </a:lvl4pPr>
            <a:lvl5pPr indent="-228600" lvl="4" marL="2286000" algn="l">
              <a:lnSpc>
                <a:spcPct val="90000"/>
              </a:lnSpc>
              <a:spcBef>
                <a:spcPts val="600"/>
              </a:spcBef>
              <a:spcAft>
                <a:spcPts val="0"/>
              </a:spcAft>
              <a:buSzPts val="1620"/>
              <a:buNone/>
              <a:defRPr sz="1800">
                <a:solidFill>
                  <a:schemeClr val="accent4"/>
                </a:solidFill>
              </a:defRPr>
            </a:lvl5pPr>
            <a:lvl6pPr indent="-228600" lvl="5" marL="2743200" algn="l">
              <a:lnSpc>
                <a:spcPct val="90000"/>
              </a:lnSpc>
              <a:spcBef>
                <a:spcPts val="600"/>
              </a:spcBef>
              <a:spcAft>
                <a:spcPts val="0"/>
              </a:spcAft>
              <a:buSzPts val="1620"/>
              <a:buNone/>
              <a:defRPr sz="1800">
                <a:solidFill>
                  <a:schemeClr val="accent4"/>
                </a:solidFill>
              </a:defRPr>
            </a:lvl6pPr>
            <a:lvl7pPr indent="-228600" lvl="6" marL="3200400" algn="l">
              <a:lnSpc>
                <a:spcPct val="90000"/>
              </a:lnSpc>
              <a:spcBef>
                <a:spcPts val="600"/>
              </a:spcBef>
              <a:spcAft>
                <a:spcPts val="0"/>
              </a:spcAft>
              <a:buSzPts val="1620"/>
              <a:buNone/>
              <a:defRPr sz="1800">
                <a:solidFill>
                  <a:schemeClr val="accent4"/>
                </a:solidFill>
              </a:defRPr>
            </a:lvl7pPr>
            <a:lvl8pPr indent="-228600" lvl="7" marL="3657600" algn="l">
              <a:lnSpc>
                <a:spcPct val="90000"/>
              </a:lnSpc>
              <a:spcBef>
                <a:spcPts val="600"/>
              </a:spcBef>
              <a:spcAft>
                <a:spcPts val="0"/>
              </a:spcAft>
              <a:buSzPts val="1620"/>
              <a:buNone/>
              <a:defRPr sz="1800">
                <a:solidFill>
                  <a:schemeClr val="accent4"/>
                </a:solidFill>
              </a:defRPr>
            </a:lvl8pPr>
            <a:lvl9pPr indent="-228600" lvl="8" marL="4114800" algn="l">
              <a:lnSpc>
                <a:spcPct val="90000"/>
              </a:lnSpc>
              <a:spcBef>
                <a:spcPts val="600"/>
              </a:spcBef>
              <a:spcAft>
                <a:spcPts val="0"/>
              </a:spcAft>
              <a:buSzPts val="1620"/>
              <a:buNone/>
              <a:defRPr sz="1800">
                <a:solidFill>
                  <a:schemeClr val="accent4"/>
                </a:solidFill>
              </a:defRPr>
            </a:lvl9pPr>
          </a:lstStyle>
          <a:p/>
        </p:txBody>
      </p:sp>
      <p:sp>
        <p:nvSpPr>
          <p:cNvPr id="1467" name="Google Shape;1467;p274"/>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8" name="Google Shape;1468;p274"/>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9" name="Google Shape;1469;p274"/>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opics and Text">
  <p:cSld name="Two Topics and Text">
    <p:spTree>
      <p:nvGrpSpPr>
        <p:cNvPr id="1470" name="Shape 1470"/>
        <p:cNvGrpSpPr/>
        <p:nvPr/>
      </p:nvGrpSpPr>
      <p:grpSpPr>
        <a:xfrm>
          <a:off x="0" y="0"/>
          <a:ext cx="0" cy="0"/>
          <a:chOff x="0" y="0"/>
          <a:chExt cx="0" cy="0"/>
        </a:xfrm>
      </p:grpSpPr>
      <p:sp>
        <p:nvSpPr>
          <p:cNvPr id="1471" name="Google Shape;1471;p275"/>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72" name="Google Shape;1472;p275"/>
          <p:cNvSpPr txBox="1"/>
          <p:nvPr>
            <p:ph idx="1" type="body"/>
          </p:nvPr>
        </p:nvSpPr>
        <p:spPr>
          <a:xfrm>
            <a:off x="457200" y="2286000"/>
            <a:ext cx="3959352"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73" name="Google Shape;1473;p275"/>
          <p:cNvSpPr txBox="1"/>
          <p:nvPr>
            <p:ph idx="2" type="body"/>
          </p:nvPr>
        </p:nvSpPr>
        <p:spPr>
          <a:xfrm>
            <a:off x="457200" y="1524000"/>
            <a:ext cx="3959352"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474" name="Google Shape;1474;p275"/>
          <p:cNvSpPr txBox="1"/>
          <p:nvPr>
            <p:ph idx="3" type="body"/>
          </p:nvPr>
        </p:nvSpPr>
        <p:spPr>
          <a:xfrm>
            <a:off x="4727448" y="2286000"/>
            <a:ext cx="3959352"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75" name="Google Shape;1475;p275"/>
          <p:cNvSpPr txBox="1"/>
          <p:nvPr>
            <p:ph idx="4" type="body"/>
          </p:nvPr>
        </p:nvSpPr>
        <p:spPr>
          <a:xfrm>
            <a:off x="4727448" y="1524000"/>
            <a:ext cx="3959352"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476" name="Google Shape;1476;p275"/>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7" name="Google Shape;1477;p275"/>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8" name="Google Shape;1478;p275"/>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Topics and Text">
  <p:cSld name="Three Topics and Text">
    <p:spTree>
      <p:nvGrpSpPr>
        <p:cNvPr id="1479" name="Shape 1479"/>
        <p:cNvGrpSpPr/>
        <p:nvPr/>
      </p:nvGrpSpPr>
      <p:grpSpPr>
        <a:xfrm>
          <a:off x="0" y="0"/>
          <a:ext cx="0" cy="0"/>
          <a:chOff x="0" y="0"/>
          <a:chExt cx="0" cy="0"/>
        </a:xfrm>
      </p:grpSpPr>
      <p:sp>
        <p:nvSpPr>
          <p:cNvPr id="1480" name="Google Shape;1480;p276"/>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81" name="Google Shape;1481;p276"/>
          <p:cNvSpPr txBox="1"/>
          <p:nvPr>
            <p:ph idx="1" type="body"/>
          </p:nvPr>
        </p:nvSpPr>
        <p:spPr>
          <a:xfrm>
            <a:off x="45720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82" name="Google Shape;1482;p276"/>
          <p:cNvSpPr txBox="1"/>
          <p:nvPr>
            <p:ph idx="2" type="body"/>
          </p:nvPr>
        </p:nvSpPr>
        <p:spPr>
          <a:xfrm>
            <a:off x="45720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483" name="Google Shape;1483;p276"/>
          <p:cNvSpPr txBox="1"/>
          <p:nvPr>
            <p:ph idx="3" type="body"/>
          </p:nvPr>
        </p:nvSpPr>
        <p:spPr>
          <a:xfrm>
            <a:off x="326898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84" name="Google Shape;1484;p276"/>
          <p:cNvSpPr txBox="1"/>
          <p:nvPr>
            <p:ph idx="4" type="body"/>
          </p:nvPr>
        </p:nvSpPr>
        <p:spPr>
          <a:xfrm>
            <a:off x="326898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485" name="Google Shape;1485;p276"/>
          <p:cNvSpPr txBox="1"/>
          <p:nvPr>
            <p:ph idx="5" type="body"/>
          </p:nvPr>
        </p:nvSpPr>
        <p:spPr>
          <a:xfrm>
            <a:off x="608076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1486" name="Google Shape;1486;p276"/>
          <p:cNvSpPr txBox="1"/>
          <p:nvPr>
            <p:ph idx="6" type="body"/>
          </p:nvPr>
        </p:nvSpPr>
        <p:spPr>
          <a:xfrm>
            <a:off x="608076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487" name="Google Shape;1487;p276"/>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8" name="Google Shape;1488;p276"/>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9" name="Google Shape;1489;p276"/>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0" name="Shape 1490"/>
        <p:cNvGrpSpPr/>
        <p:nvPr/>
      </p:nvGrpSpPr>
      <p:grpSpPr>
        <a:xfrm>
          <a:off x="0" y="0"/>
          <a:ext cx="0" cy="0"/>
          <a:chOff x="0" y="0"/>
          <a:chExt cx="0" cy="0"/>
        </a:xfrm>
      </p:grpSpPr>
      <p:sp>
        <p:nvSpPr>
          <p:cNvPr id="1491" name="Google Shape;1491;p277"/>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92" name="Google Shape;1492;p277"/>
          <p:cNvSpPr txBox="1"/>
          <p:nvPr>
            <p:ph idx="1" type="body"/>
          </p:nvPr>
        </p:nvSpPr>
        <p:spPr>
          <a:xfrm rot="5400000">
            <a:off x="2247900" y="-266700"/>
            <a:ext cx="4648200" cy="82296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493" name="Google Shape;1493;p277"/>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4" name="Google Shape;1494;p277"/>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5" name="Google Shape;1495;p277"/>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496" name="Shape 1496"/>
        <p:cNvGrpSpPr/>
        <p:nvPr/>
      </p:nvGrpSpPr>
      <p:grpSpPr>
        <a:xfrm>
          <a:off x="0" y="0"/>
          <a:ext cx="0" cy="0"/>
          <a:chOff x="0" y="0"/>
          <a:chExt cx="0" cy="0"/>
        </a:xfrm>
      </p:grpSpPr>
      <p:grpSp>
        <p:nvGrpSpPr>
          <p:cNvPr id="1497" name="Google Shape;1497;p278"/>
          <p:cNvGrpSpPr/>
          <p:nvPr/>
        </p:nvGrpSpPr>
        <p:grpSpPr>
          <a:xfrm>
            <a:off x="7889875" y="0"/>
            <a:ext cx="76201" cy="6172200"/>
            <a:chOff x="7889136" y="0"/>
            <a:chExt cx="77360" cy="6172200"/>
          </a:xfrm>
        </p:grpSpPr>
        <p:sp>
          <p:nvSpPr>
            <p:cNvPr id="1498" name="Google Shape;1498;p278"/>
            <p:cNvSpPr/>
            <p:nvPr/>
          </p:nvSpPr>
          <p:spPr>
            <a:xfrm rot="5400000">
              <a:off x="4835269" y="3053867"/>
              <a:ext cx="6172200" cy="64466"/>
            </a:xfrm>
            <a:prstGeom prst="rect">
              <a:avLst/>
            </a:prstGeom>
            <a:solidFill>
              <a:srgbClr val="969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99" name="Google Shape;1499;p278"/>
            <p:cNvSpPr/>
            <p:nvPr/>
          </p:nvSpPr>
          <p:spPr>
            <a:xfrm rot="5400000">
              <a:off x="7692769" y="196367"/>
              <a:ext cx="457200" cy="64466"/>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500" name="Google Shape;1500;p278"/>
            <p:cNvCxnSpPr/>
            <p:nvPr/>
          </p:nvCxnSpPr>
          <p:spPr>
            <a:xfrm>
              <a:off x="7927816" y="418521"/>
              <a:ext cx="0" cy="77359"/>
            </a:xfrm>
            <a:prstGeom prst="straightConnector1">
              <a:avLst/>
            </a:prstGeom>
            <a:noFill/>
            <a:ln cap="flat" cmpd="sng" w="28575">
              <a:solidFill>
                <a:schemeClr val="lt1"/>
              </a:solidFill>
              <a:prstDash val="solid"/>
              <a:miter lim="800000"/>
              <a:headEnd len="sm" w="sm" type="none"/>
              <a:tailEnd len="sm" w="sm" type="none"/>
            </a:ln>
          </p:spPr>
        </p:cxnSp>
        <p:grpSp>
          <p:nvGrpSpPr>
            <p:cNvPr id="1501" name="Google Shape;1501;p278"/>
            <p:cNvGrpSpPr/>
            <p:nvPr/>
          </p:nvGrpSpPr>
          <p:grpSpPr>
            <a:xfrm rot="5400000">
              <a:off x="7699216" y="189921"/>
              <a:ext cx="457200" cy="77360"/>
              <a:chOff x="1" y="139699"/>
              <a:chExt cx="457200" cy="77360"/>
            </a:xfrm>
          </p:grpSpPr>
          <p:sp>
            <p:nvSpPr>
              <p:cNvPr id="1502" name="Google Shape;1502;p278"/>
              <p:cNvSpPr/>
              <p:nvPr/>
            </p:nvSpPr>
            <p:spPr>
              <a:xfrm>
                <a:off x="1" y="152593"/>
                <a:ext cx="457200" cy="64466"/>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503" name="Google Shape;1503;p278"/>
              <p:cNvCxnSpPr/>
              <p:nvPr/>
            </p:nvCxnSpPr>
            <p:spPr>
              <a:xfrm>
                <a:off x="457201" y="139699"/>
                <a:ext cx="0" cy="77359"/>
              </a:xfrm>
              <a:prstGeom prst="straightConnector1">
                <a:avLst/>
              </a:prstGeom>
              <a:noFill/>
              <a:ln cap="flat" cmpd="sng" w="28575">
                <a:solidFill>
                  <a:schemeClr val="lt1"/>
                </a:solidFill>
                <a:prstDash val="solid"/>
                <a:miter lim="800000"/>
                <a:headEnd len="sm" w="sm" type="none"/>
                <a:tailEnd len="sm" w="sm" type="none"/>
              </a:ln>
            </p:spPr>
          </p:cxnSp>
        </p:grpSp>
      </p:grpSp>
      <p:sp>
        <p:nvSpPr>
          <p:cNvPr id="1504" name="Google Shape;1504;p278"/>
          <p:cNvSpPr txBox="1"/>
          <p:nvPr>
            <p:ph type="title"/>
          </p:nvPr>
        </p:nvSpPr>
        <p:spPr>
          <a:xfrm rot="5400000">
            <a:off x="5486401" y="2971799"/>
            <a:ext cx="5714999" cy="685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05" name="Google Shape;1505;p278"/>
          <p:cNvSpPr txBox="1"/>
          <p:nvPr>
            <p:ph idx="1" type="body"/>
          </p:nvPr>
        </p:nvSpPr>
        <p:spPr>
          <a:xfrm rot="5400000">
            <a:off x="1181101" y="-266700"/>
            <a:ext cx="5714999" cy="7162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506" name="Google Shape;1506;p278"/>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7" name="Google Shape;1507;p278"/>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8" name="Google Shape;1508;p278"/>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09" name="Shape 1509"/>
        <p:cNvGrpSpPr/>
        <p:nvPr/>
      </p:nvGrpSpPr>
      <p:grpSpPr>
        <a:xfrm>
          <a:off x="0" y="0"/>
          <a:ext cx="0" cy="0"/>
          <a:chOff x="0" y="0"/>
          <a:chExt cx="0" cy="0"/>
        </a:xfrm>
      </p:grpSpPr>
      <p:sp>
        <p:nvSpPr>
          <p:cNvPr id="1510" name="Google Shape;1510;p279"/>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383838"/>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11" name="Google Shape;1511;p279"/>
          <p:cNvSpPr txBox="1"/>
          <p:nvPr>
            <p:ph idx="1"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512" name="Google Shape;1512;p27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1513" name="Shape 1513"/>
        <p:cNvGrpSpPr/>
        <p:nvPr/>
      </p:nvGrpSpPr>
      <p:grpSpPr>
        <a:xfrm>
          <a:off x="0" y="0"/>
          <a:ext cx="0" cy="0"/>
          <a:chOff x="0" y="0"/>
          <a:chExt cx="0" cy="0"/>
        </a:xfrm>
      </p:grpSpPr>
      <p:sp>
        <p:nvSpPr>
          <p:cNvPr id="1514" name="Google Shape;1514;p280"/>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383838"/>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15" name="Google Shape;1515;p280"/>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516" name="Google Shape;1516;p280"/>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517" name="Google Shape;1517;p28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58" name="Shape 158"/>
        <p:cNvGrpSpPr/>
        <p:nvPr/>
      </p:nvGrpSpPr>
      <p:grpSpPr>
        <a:xfrm>
          <a:off x="0" y="0"/>
          <a:ext cx="0" cy="0"/>
          <a:chOff x="0" y="0"/>
          <a:chExt cx="0" cy="0"/>
        </a:xfrm>
      </p:grpSpPr>
      <p:sp>
        <p:nvSpPr>
          <p:cNvPr id="159" name="Google Shape;159;p78"/>
          <p:cNvSpPr txBox="1"/>
          <p:nvPr>
            <p:ph type="title"/>
          </p:nvPr>
        </p:nvSpPr>
        <p:spPr>
          <a:xfrm>
            <a:off x="484273" y="42885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78"/>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61" name="Google Shape;161;p78"/>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100">
                <a:solidFill>
                  <a:srgbClr val="7F7F7F"/>
                </a:solidFill>
                <a:latin typeface="Arial"/>
                <a:ea typeface="Arial"/>
                <a:cs typeface="Arial"/>
                <a:sym typeface="Arial"/>
              </a:defRPr>
            </a:lvl1pPr>
            <a:lvl2pPr indent="0" lvl="1" marL="0" marR="0" rtl="0" algn="r">
              <a:spcBef>
                <a:spcPts val="0"/>
              </a:spcBef>
              <a:buNone/>
              <a:defRPr sz="1100">
                <a:solidFill>
                  <a:srgbClr val="7F7F7F"/>
                </a:solidFill>
                <a:latin typeface="Arial"/>
                <a:ea typeface="Arial"/>
                <a:cs typeface="Arial"/>
                <a:sym typeface="Arial"/>
              </a:defRPr>
            </a:lvl2pPr>
            <a:lvl3pPr indent="0" lvl="2" marL="0" marR="0" rtl="0" algn="r">
              <a:spcBef>
                <a:spcPts val="0"/>
              </a:spcBef>
              <a:buNone/>
              <a:defRPr sz="1100">
                <a:solidFill>
                  <a:srgbClr val="7F7F7F"/>
                </a:solidFill>
                <a:latin typeface="Arial"/>
                <a:ea typeface="Arial"/>
                <a:cs typeface="Arial"/>
                <a:sym typeface="Arial"/>
              </a:defRPr>
            </a:lvl3pPr>
            <a:lvl4pPr indent="0" lvl="3" marL="0" marR="0" rtl="0" algn="r">
              <a:spcBef>
                <a:spcPts val="0"/>
              </a:spcBef>
              <a:buNone/>
              <a:defRPr sz="1100">
                <a:solidFill>
                  <a:srgbClr val="7F7F7F"/>
                </a:solidFill>
                <a:latin typeface="Arial"/>
                <a:ea typeface="Arial"/>
                <a:cs typeface="Arial"/>
                <a:sym typeface="Arial"/>
              </a:defRPr>
            </a:lvl4pPr>
            <a:lvl5pPr indent="0" lvl="4" marL="0" marR="0" rtl="0" algn="r">
              <a:spcBef>
                <a:spcPts val="0"/>
              </a:spcBef>
              <a:buNone/>
              <a:defRPr sz="1100">
                <a:solidFill>
                  <a:srgbClr val="7F7F7F"/>
                </a:solidFill>
                <a:latin typeface="Arial"/>
                <a:ea typeface="Arial"/>
                <a:cs typeface="Arial"/>
                <a:sym typeface="Arial"/>
              </a:defRPr>
            </a:lvl5pPr>
            <a:lvl6pPr indent="0" lvl="5" marL="0" marR="0" rtl="0" algn="r">
              <a:spcBef>
                <a:spcPts val="0"/>
              </a:spcBef>
              <a:buNone/>
              <a:defRPr sz="1100">
                <a:solidFill>
                  <a:srgbClr val="7F7F7F"/>
                </a:solidFill>
                <a:latin typeface="Arial"/>
                <a:ea typeface="Arial"/>
                <a:cs typeface="Arial"/>
                <a:sym typeface="Arial"/>
              </a:defRPr>
            </a:lvl6pPr>
            <a:lvl7pPr indent="0" lvl="6" marL="0" marR="0" rtl="0" algn="r">
              <a:spcBef>
                <a:spcPts val="0"/>
              </a:spcBef>
              <a:buNone/>
              <a:defRPr sz="1100">
                <a:solidFill>
                  <a:srgbClr val="7F7F7F"/>
                </a:solidFill>
                <a:latin typeface="Arial"/>
                <a:ea typeface="Arial"/>
                <a:cs typeface="Arial"/>
                <a:sym typeface="Arial"/>
              </a:defRPr>
            </a:lvl7pPr>
            <a:lvl8pPr indent="0" lvl="7" marL="0" marR="0" rtl="0" algn="r">
              <a:spcBef>
                <a:spcPts val="0"/>
              </a:spcBef>
              <a:buNone/>
              <a:defRPr sz="1100">
                <a:solidFill>
                  <a:srgbClr val="7F7F7F"/>
                </a:solidFill>
                <a:latin typeface="Arial"/>
                <a:ea typeface="Arial"/>
                <a:cs typeface="Arial"/>
                <a:sym typeface="Arial"/>
              </a:defRPr>
            </a:lvl8pPr>
            <a:lvl9pPr indent="0" lvl="8" marL="0" marR="0" rtl="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78"/>
          <p:cNvSpPr txBox="1"/>
          <p:nvPr>
            <p:ph idx="2" type="body"/>
          </p:nvPr>
        </p:nvSpPr>
        <p:spPr>
          <a:xfrm>
            <a:off x="484277"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and Content">
  <p:cSld name="19_Title and Content">
    <p:spTree>
      <p:nvGrpSpPr>
        <p:cNvPr id="1518" name="Shape 1518"/>
        <p:cNvGrpSpPr/>
        <p:nvPr/>
      </p:nvGrpSpPr>
      <p:grpSpPr>
        <a:xfrm>
          <a:off x="0" y="0"/>
          <a:ext cx="0" cy="0"/>
          <a:chOff x="0" y="0"/>
          <a:chExt cx="0" cy="0"/>
        </a:xfrm>
      </p:grpSpPr>
      <p:sp>
        <p:nvSpPr>
          <p:cNvPr id="1519" name="Google Shape;1519;p281"/>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383838"/>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20" name="Google Shape;1520;p281"/>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521" name="Google Shape;1521;p281"/>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522" name="Google Shape;1522;p281"/>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and Content">
  <p:cSld name="20_Title and Content">
    <p:spTree>
      <p:nvGrpSpPr>
        <p:cNvPr id="1523" name="Shape 1523"/>
        <p:cNvGrpSpPr/>
        <p:nvPr/>
      </p:nvGrpSpPr>
      <p:grpSpPr>
        <a:xfrm>
          <a:off x="0" y="0"/>
          <a:ext cx="0" cy="0"/>
          <a:chOff x="0" y="0"/>
          <a:chExt cx="0" cy="0"/>
        </a:xfrm>
      </p:grpSpPr>
      <p:sp>
        <p:nvSpPr>
          <p:cNvPr id="1524" name="Google Shape;1524;p282"/>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383838"/>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25" name="Google Shape;1525;p282"/>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526" name="Google Shape;1526;p282"/>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527" name="Google Shape;1527;p28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800">
                <a:solidFill>
                  <a:srgbClr val="000000"/>
                </a:solidFill>
                <a:latin typeface="Arial"/>
                <a:ea typeface="Arial"/>
                <a:cs typeface="Arial"/>
                <a:sym typeface="Arial"/>
              </a:defRPr>
            </a:lvl1pPr>
            <a:lvl2pPr indent="0" lvl="1" marL="0" marR="0" algn="r">
              <a:spcBef>
                <a:spcPts val="0"/>
              </a:spcBef>
              <a:spcAft>
                <a:spcPts val="0"/>
              </a:spcAft>
              <a:buNone/>
              <a:defRPr sz="800">
                <a:solidFill>
                  <a:srgbClr val="000000"/>
                </a:solidFill>
                <a:latin typeface="Arial"/>
                <a:ea typeface="Arial"/>
                <a:cs typeface="Arial"/>
                <a:sym typeface="Arial"/>
              </a:defRPr>
            </a:lvl2pPr>
            <a:lvl3pPr indent="0" lvl="2" marL="0" marR="0" algn="r">
              <a:spcBef>
                <a:spcPts val="0"/>
              </a:spcBef>
              <a:spcAft>
                <a:spcPts val="0"/>
              </a:spcAft>
              <a:buNone/>
              <a:defRPr sz="800">
                <a:solidFill>
                  <a:srgbClr val="000000"/>
                </a:solidFill>
                <a:latin typeface="Arial"/>
                <a:ea typeface="Arial"/>
                <a:cs typeface="Arial"/>
                <a:sym typeface="Arial"/>
              </a:defRPr>
            </a:lvl3pPr>
            <a:lvl4pPr indent="0" lvl="3" marL="0" marR="0" algn="r">
              <a:spcBef>
                <a:spcPts val="0"/>
              </a:spcBef>
              <a:spcAft>
                <a:spcPts val="0"/>
              </a:spcAft>
              <a:buNone/>
              <a:defRPr sz="800">
                <a:solidFill>
                  <a:srgbClr val="000000"/>
                </a:solidFill>
                <a:latin typeface="Arial"/>
                <a:ea typeface="Arial"/>
                <a:cs typeface="Arial"/>
                <a:sym typeface="Arial"/>
              </a:defRPr>
            </a:lvl4pPr>
            <a:lvl5pPr indent="0" lvl="4" marL="0" marR="0" algn="r">
              <a:spcBef>
                <a:spcPts val="0"/>
              </a:spcBef>
              <a:spcAft>
                <a:spcPts val="0"/>
              </a:spcAft>
              <a:buNone/>
              <a:defRPr sz="800">
                <a:solidFill>
                  <a:srgbClr val="000000"/>
                </a:solidFill>
                <a:latin typeface="Arial"/>
                <a:ea typeface="Arial"/>
                <a:cs typeface="Arial"/>
                <a:sym typeface="Arial"/>
              </a:defRPr>
            </a:lvl5pPr>
            <a:lvl6pPr indent="0" lvl="5" marL="0" marR="0" algn="r">
              <a:spcBef>
                <a:spcPts val="0"/>
              </a:spcBef>
              <a:spcAft>
                <a:spcPts val="0"/>
              </a:spcAft>
              <a:buNone/>
              <a:defRPr sz="800">
                <a:solidFill>
                  <a:srgbClr val="000000"/>
                </a:solidFill>
                <a:latin typeface="Arial"/>
                <a:ea typeface="Arial"/>
                <a:cs typeface="Arial"/>
                <a:sym typeface="Arial"/>
              </a:defRPr>
            </a:lvl6pPr>
            <a:lvl7pPr indent="0" lvl="6" marL="0" marR="0" algn="r">
              <a:spcBef>
                <a:spcPts val="0"/>
              </a:spcBef>
              <a:spcAft>
                <a:spcPts val="0"/>
              </a:spcAft>
              <a:buNone/>
              <a:defRPr sz="800">
                <a:solidFill>
                  <a:srgbClr val="000000"/>
                </a:solidFill>
                <a:latin typeface="Arial"/>
                <a:ea typeface="Arial"/>
                <a:cs typeface="Arial"/>
                <a:sym typeface="Arial"/>
              </a:defRPr>
            </a:lvl7pPr>
            <a:lvl8pPr indent="0" lvl="7" marL="0" marR="0" algn="r">
              <a:spcBef>
                <a:spcPts val="0"/>
              </a:spcBef>
              <a:spcAft>
                <a:spcPts val="0"/>
              </a:spcAft>
              <a:buNone/>
              <a:defRPr sz="800">
                <a:solidFill>
                  <a:srgbClr val="000000"/>
                </a:solidFill>
                <a:latin typeface="Arial"/>
                <a:ea typeface="Arial"/>
                <a:cs typeface="Arial"/>
                <a:sym typeface="Arial"/>
              </a:defRPr>
            </a:lvl8pPr>
            <a:lvl9pPr indent="0" lvl="8" marL="0" marR="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30" name="Shape 1530"/>
        <p:cNvGrpSpPr/>
        <p:nvPr/>
      </p:nvGrpSpPr>
      <p:grpSpPr>
        <a:xfrm>
          <a:off x="0" y="0"/>
          <a:ext cx="0" cy="0"/>
          <a:chOff x="0" y="0"/>
          <a:chExt cx="0" cy="0"/>
        </a:xfrm>
      </p:grpSpPr>
      <p:pic>
        <p:nvPicPr>
          <p:cNvPr id="1531" name="Google Shape;1531;p56"/>
          <p:cNvPicPr preferRelativeResize="0"/>
          <p:nvPr/>
        </p:nvPicPr>
        <p:blipFill rotWithShape="1">
          <a:blip r:embed="rId2">
            <a:alphaModFix/>
          </a:blip>
          <a:srcRect b="0" l="0" r="0" t="0"/>
          <a:stretch/>
        </p:blipFill>
        <p:spPr>
          <a:xfrm>
            <a:off x="7391400" y="6130925"/>
            <a:ext cx="1463675" cy="693738"/>
          </a:xfrm>
          <a:prstGeom prst="rect">
            <a:avLst/>
          </a:prstGeom>
          <a:noFill/>
          <a:ln>
            <a:noFill/>
          </a:ln>
        </p:spPr>
      </p:pic>
      <p:sp>
        <p:nvSpPr>
          <p:cNvPr id="1532" name="Google Shape;1532;p56"/>
          <p:cNvSpPr txBox="1"/>
          <p:nvPr>
            <p:ph type="title"/>
          </p:nvPr>
        </p:nvSpPr>
        <p:spPr>
          <a:xfrm>
            <a:off x="457200" y="0"/>
            <a:ext cx="82296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8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chemeClr val="dk1"/>
                </a:solidFill>
                <a:latin typeface="Arial"/>
                <a:ea typeface="Arial"/>
                <a:cs typeface="Arial"/>
                <a:sym typeface="Arial"/>
              </a:defRPr>
            </a:lvl9pPr>
          </a:lstStyle>
          <a:p/>
        </p:txBody>
      </p:sp>
      <p:sp>
        <p:nvSpPr>
          <p:cNvPr id="1533" name="Google Shape;1533;p56"/>
          <p:cNvSpPr txBox="1"/>
          <p:nvPr>
            <p:ph idx="1" type="body"/>
          </p:nvPr>
        </p:nvSpPr>
        <p:spPr>
          <a:xfrm>
            <a:off x="457200" y="1371600"/>
            <a:ext cx="8229600" cy="47244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0"/>
              </a:spcBef>
              <a:spcAft>
                <a:spcPts val="0"/>
              </a:spcAft>
              <a:buClr>
                <a:srgbClr val="F37736"/>
              </a:buClr>
              <a:buSzPts val="2400"/>
              <a:buFont typeface="Arial"/>
              <a:buChar char="●"/>
              <a:defRPr b="0" i="0" sz="2400" u="none" cap="none" strike="noStrike">
                <a:solidFill>
                  <a:srgbClr val="4D4D4D"/>
                </a:solidFill>
                <a:latin typeface="Arial"/>
                <a:ea typeface="Arial"/>
                <a:cs typeface="Arial"/>
                <a:sym typeface="Arial"/>
              </a:defRPr>
            </a:lvl1pPr>
            <a:lvl2pPr indent="-361950" lvl="1" marL="914400" marR="0" rtl="0" algn="l">
              <a:spcBef>
                <a:spcPts val="600"/>
              </a:spcBef>
              <a:spcAft>
                <a:spcPts val="0"/>
              </a:spcAft>
              <a:buClr>
                <a:srgbClr val="4F91CD"/>
              </a:buClr>
              <a:buSzPts val="2100"/>
              <a:buFont typeface="Noto Sans Symbols"/>
              <a:buChar char="▪"/>
              <a:defRPr b="0" i="0" sz="2000" u="none" cap="none" strike="noStrike">
                <a:solidFill>
                  <a:srgbClr val="4D4D4D"/>
                </a:solidFill>
                <a:latin typeface="Arial"/>
                <a:ea typeface="Arial"/>
                <a:cs typeface="Arial"/>
                <a:sym typeface="Arial"/>
              </a:defRPr>
            </a:lvl2pPr>
            <a:lvl3pPr indent="-342900" lvl="2" marL="1371600" marR="0" rtl="0" algn="l">
              <a:spcBef>
                <a:spcPts val="600"/>
              </a:spcBef>
              <a:spcAft>
                <a:spcPts val="0"/>
              </a:spcAft>
              <a:buClr>
                <a:srgbClr val="F37736"/>
              </a:buClr>
              <a:buSzPts val="1800"/>
              <a:buFont typeface="Arial"/>
              <a:buChar char="●"/>
              <a:defRPr b="0" i="0" sz="1800" u="none" cap="none" strike="noStrike">
                <a:solidFill>
                  <a:srgbClr val="4D4D4D"/>
                </a:solidFill>
                <a:latin typeface="Arial"/>
                <a:ea typeface="Arial"/>
                <a:cs typeface="Arial"/>
                <a:sym typeface="Arial"/>
              </a:defRPr>
            </a:lvl3pPr>
            <a:lvl4pPr indent="-335280" lvl="3" marL="1828800" marR="0" rtl="0" algn="l">
              <a:spcBef>
                <a:spcPts val="600"/>
              </a:spcBef>
              <a:spcAft>
                <a:spcPts val="0"/>
              </a:spcAft>
              <a:buClr>
                <a:srgbClr val="4F91CD"/>
              </a:buClr>
              <a:buSzPts val="1680"/>
              <a:buFont typeface="Noto Sans Symbols"/>
              <a:buChar char="▪"/>
              <a:defRPr b="0" i="0" sz="1600" u="none" cap="none" strike="noStrike">
                <a:solidFill>
                  <a:srgbClr val="4D4D4D"/>
                </a:solidFill>
                <a:latin typeface="Arial"/>
                <a:ea typeface="Arial"/>
                <a:cs typeface="Arial"/>
                <a:sym typeface="Arial"/>
              </a:defRPr>
            </a:lvl4pPr>
            <a:lvl5pPr indent="-330200" lvl="4" marL="2286000" marR="0" rtl="0" algn="l">
              <a:spcBef>
                <a:spcPts val="600"/>
              </a:spcBef>
              <a:spcAft>
                <a:spcPts val="0"/>
              </a:spcAft>
              <a:buClr>
                <a:schemeClr val="lt2"/>
              </a:buClr>
              <a:buSzPts val="1600"/>
              <a:buFont typeface="Arial"/>
              <a:buChar char="●"/>
              <a:defRPr b="0" i="0" sz="1600" u="none" cap="none" strike="noStrike">
                <a:solidFill>
                  <a:srgbClr val="4D4D4D"/>
                </a:solidFill>
                <a:latin typeface="Arial"/>
                <a:ea typeface="Arial"/>
                <a:cs typeface="Arial"/>
                <a:sym typeface="Arial"/>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34" name="Google Shape;1534;p56"/>
          <p:cNvSpPr txBox="1"/>
          <p:nvPr>
            <p:ph idx="12" type="sldNum"/>
          </p:nvPr>
        </p:nvSpPr>
        <p:spPr>
          <a:xfrm>
            <a:off x="8686800" y="6492875"/>
            <a:ext cx="457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900">
                <a:solidFill>
                  <a:srgbClr val="4D4D4D"/>
                </a:solidFill>
                <a:latin typeface="Arial"/>
                <a:ea typeface="Arial"/>
                <a:cs typeface="Arial"/>
                <a:sym typeface="Arial"/>
              </a:defRPr>
            </a:lvl1pPr>
            <a:lvl2pPr indent="0" lvl="1" marL="0" marR="0" algn="r">
              <a:spcBef>
                <a:spcPts val="0"/>
              </a:spcBef>
              <a:spcAft>
                <a:spcPts val="0"/>
              </a:spcAft>
              <a:buNone/>
              <a:defRPr sz="900">
                <a:solidFill>
                  <a:srgbClr val="4D4D4D"/>
                </a:solidFill>
                <a:latin typeface="Arial"/>
                <a:ea typeface="Arial"/>
                <a:cs typeface="Arial"/>
                <a:sym typeface="Arial"/>
              </a:defRPr>
            </a:lvl2pPr>
            <a:lvl3pPr indent="0" lvl="2" marL="0" marR="0" algn="r">
              <a:spcBef>
                <a:spcPts val="0"/>
              </a:spcBef>
              <a:spcAft>
                <a:spcPts val="0"/>
              </a:spcAft>
              <a:buNone/>
              <a:defRPr sz="900">
                <a:solidFill>
                  <a:srgbClr val="4D4D4D"/>
                </a:solidFill>
                <a:latin typeface="Arial"/>
                <a:ea typeface="Arial"/>
                <a:cs typeface="Arial"/>
                <a:sym typeface="Arial"/>
              </a:defRPr>
            </a:lvl3pPr>
            <a:lvl4pPr indent="0" lvl="3" marL="0" marR="0" algn="r">
              <a:spcBef>
                <a:spcPts val="0"/>
              </a:spcBef>
              <a:spcAft>
                <a:spcPts val="0"/>
              </a:spcAft>
              <a:buNone/>
              <a:defRPr sz="900">
                <a:solidFill>
                  <a:srgbClr val="4D4D4D"/>
                </a:solidFill>
                <a:latin typeface="Arial"/>
                <a:ea typeface="Arial"/>
                <a:cs typeface="Arial"/>
                <a:sym typeface="Arial"/>
              </a:defRPr>
            </a:lvl4pPr>
            <a:lvl5pPr indent="0" lvl="4" marL="0" marR="0" algn="r">
              <a:spcBef>
                <a:spcPts val="0"/>
              </a:spcBef>
              <a:spcAft>
                <a:spcPts val="0"/>
              </a:spcAft>
              <a:buNone/>
              <a:defRPr sz="900">
                <a:solidFill>
                  <a:srgbClr val="4D4D4D"/>
                </a:solidFill>
                <a:latin typeface="Arial"/>
                <a:ea typeface="Arial"/>
                <a:cs typeface="Arial"/>
                <a:sym typeface="Arial"/>
              </a:defRPr>
            </a:lvl5pPr>
            <a:lvl6pPr indent="0" lvl="5" marL="0" marR="0" algn="r">
              <a:spcBef>
                <a:spcPts val="0"/>
              </a:spcBef>
              <a:spcAft>
                <a:spcPts val="0"/>
              </a:spcAft>
              <a:buNone/>
              <a:defRPr sz="900">
                <a:solidFill>
                  <a:srgbClr val="4D4D4D"/>
                </a:solidFill>
                <a:latin typeface="Arial"/>
                <a:ea typeface="Arial"/>
                <a:cs typeface="Arial"/>
                <a:sym typeface="Arial"/>
              </a:defRPr>
            </a:lvl6pPr>
            <a:lvl7pPr indent="0" lvl="6" marL="0" marR="0" algn="r">
              <a:spcBef>
                <a:spcPts val="0"/>
              </a:spcBef>
              <a:spcAft>
                <a:spcPts val="0"/>
              </a:spcAft>
              <a:buNone/>
              <a:defRPr sz="900">
                <a:solidFill>
                  <a:srgbClr val="4D4D4D"/>
                </a:solidFill>
                <a:latin typeface="Arial"/>
                <a:ea typeface="Arial"/>
                <a:cs typeface="Arial"/>
                <a:sym typeface="Arial"/>
              </a:defRPr>
            </a:lvl7pPr>
            <a:lvl8pPr indent="0" lvl="7" marL="0" marR="0" algn="r">
              <a:spcBef>
                <a:spcPts val="0"/>
              </a:spcBef>
              <a:spcAft>
                <a:spcPts val="0"/>
              </a:spcAft>
              <a:buNone/>
              <a:defRPr sz="900">
                <a:solidFill>
                  <a:srgbClr val="4D4D4D"/>
                </a:solidFill>
                <a:latin typeface="Arial"/>
                <a:ea typeface="Arial"/>
                <a:cs typeface="Arial"/>
                <a:sym typeface="Arial"/>
              </a:defRPr>
            </a:lvl8pPr>
            <a:lvl9pPr indent="0" lvl="8" marL="0" marR="0" algn="r">
              <a:spcBef>
                <a:spcPts val="0"/>
              </a:spcBef>
              <a:spcAft>
                <a:spcPts val="0"/>
              </a:spcAft>
              <a:buNone/>
              <a:defRPr sz="900">
                <a:solidFill>
                  <a:srgbClr val="4D4D4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35" name="Shape 1535"/>
        <p:cNvGrpSpPr/>
        <p:nvPr/>
      </p:nvGrpSpPr>
      <p:grpSpPr>
        <a:xfrm>
          <a:off x="0" y="0"/>
          <a:ext cx="0" cy="0"/>
          <a:chOff x="0" y="0"/>
          <a:chExt cx="0" cy="0"/>
        </a:xfrm>
      </p:grpSpPr>
      <p:pic>
        <p:nvPicPr>
          <p:cNvPr id="1536" name="Google Shape;1536;p170"/>
          <p:cNvPicPr preferRelativeResize="0"/>
          <p:nvPr/>
        </p:nvPicPr>
        <p:blipFill rotWithShape="1">
          <a:blip r:embed="rId2">
            <a:alphaModFix/>
          </a:blip>
          <a:srcRect b="0" l="0" r="0" t="0"/>
          <a:stretch/>
        </p:blipFill>
        <p:spPr>
          <a:xfrm>
            <a:off x="7391400" y="6130925"/>
            <a:ext cx="1463675" cy="693738"/>
          </a:xfrm>
          <a:prstGeom prst="rect">
            <a:avLst/>
          </a:prstGeom>
          <a:noFill/>
          <a:ln>
            <a:noFill/>
          </a:ln>
        </p:spPr>
      </p:pic>
      <p:sp>
        <p:nvSpPr>
          <p:cNvPr id="1537" name="Google Shape;1537;p170"/>
          <p:cNvSpPr txBox="1"/>
          <p:nvPr>
            <p:ph type="title"/>
          </p:nvPr>
        </p:nvSpPr>
        <p:spPr>
          <a:xfrm>
            <a:off x="1143000" y="0"/>
            <a:ext cx="75438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8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chemeClr val="dk1"/>
                </a:solidFill>
                <a:latin typeface="Arial"/>
                <a:ea typeface="Arial"/>
                <a:cs typeface="Arial"/>
                <a:sym typeface="Arial"/>
              </a:defRPr>
            </a:lvl9pPr>
          </a:lstStyle>
          <a:p/>
        </p:txBody>
      </p:sp>
      <p:sp>
        <p:nvSpPr>
          <p:cNvPr id="1538" name="Google Shape;1538;p170"/>
          <p:cNvSpPr txBox="1"/>
          <p:nvPr>
            <p:ph idx="1" type="body"/>
          </p:nvPr>
        </p:nvSpPr>
        <p:spPr>
          <a:xfrm>
            <a:off x="457200" y="1371600"/>
            <a:ext cx="8229600" cy="47244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0"/>
              </a:spcBef>
              <a:spcAft>
                <a:spcPts val="0"/>
              </a:spcAft>
              <a:buClr>
                <a:srgbClr val="F37736"/>
              </a:buClr>
              <a:buSzPts val="2400"/>
              <a:buFont typeface="Arial"/>
              <a:buChar char="●"/>
              <a:defRPr b="0" i="0" sz="2400" u="none" cap="none" strike="noStrike">
                <a:solidFill>
                  <a:srgbClr val="4D4D4D"/>
                </a:solidFill>
                <a:latin typeface="Arial"/>
                <a:ea typeface="Arial"/>
                <a:cs typeface="Arial"/>
                <a:sym typeface="Arial"/>
              </a:defRPr>
            </a:lvl1pPr>
            <a:lvl2pPr indent="-361950" lvl="1" marL="914400" marR="0" rtl="0" algn="l">
              <a:spcBef>
                <a:spcPts val="600"/>
              </a:spcBef>
              <a:spcAft>
                <a:spcPts val="0"/>
              </a:spcAft>
              <a:buClr>
                <a:srgbClr val="4F91CD"/>
              </a:buClr>
              <a:buSzPts val="2100"/>
              <a:buFont typeface="Noto Sans Symbols"/>
              <a:buChar char="▪"/>
              <a:defRPr b="0" i="0" sz="2000" u="none" cap="none" strike="noStrike">
                <a:solidFill>
                  <a:srgbClr val="4D4D4D"/>
                </a:solidFill>
                <a:latin typeface="Arial"/>
                <a:ea typeface="Arial"/>
                <a:cs typeface="Arial"/>
                <a:sym typeface="Arial"/>
              </a:defRPr>
            </a:lvl2pPr>
            <a:lvl3pPr indent="-342900" lvl="2" marL="1371600" marR="0" rtl="0" algn="l">
              <a:spcBef>
                <a:spcPts val="600"/>
              </a:spcBef>
              <a:spcAft>
                <a:spcPts val="0"/>
              </a:spcAft>
              <a:buClr>
                <a:srgbClr val="F37736"/>
              </a:buClr>
              <a:buSzPts val="1800"/>
              <a:buFont typeface="Arial"/>
              <a:buChar char="●"/>
              <a:defRPr b="0" i="0" sz="1800" u="none" cap="none" strike="noStrike">
                <a:solidFill>
                  <a:srgbClr val="4D4D4D"/>
                </a:solidFill>
                <a:latin typeface="Arial"/>
                <a:ea typeface="Arial"/>
                <a:cs typeface="Arial"/>
                <a:sym typeface="Arial"/>
              </a:defRPr>
            </a:lvl3pPr>
            <a:lvl4pPr indent="-335280" lvl="3" marL="1828800" marR="0" rtl="0" algn="l">
              <a:spcBef>
                <a:spcPts val="600"/>
              </a:spcBef>
              <a:spcAft>
                <a:spcPts val="0"/>
              </a:spcAft>
              <a:buClr>
                <a:srgbClr val="4F91CD"/>
              </a:buClr>
              <a:buSzPts val="1680"/>
              <a:buFont typeface="Noto Sans Symbols"/>
              <a:buChar char="▪"/>
              <a:defRPr b="0" i="0" sz="1600" u="none" cap="none" strike="noStrike">
                <a:solidFill>
                  <a:srgbClr val="4D4D4D"/>
                </a:solidFill>
                <a:latin typeface="Arial"/>
                <a:ea typeface="Arial"/>
                <a:cs typeface="Arial"/>
                <a:sym typeface="Arial"/>
              </a:defRPr>
            </a:lvl4pPr>
            <a:lvl5pPr indent="-330200" lvl="4" marL="2286000" marR="0" rtl="0" algn="l">
              <a:spcBef>
                <a:spcPts val="600"/>
              </a:spcBef>
              <a:spcAft>
                <a:spcPts val="0"/>
              </a:spcAft>
              <a:buClr>
                <a:schemeClr val="lt2"/>
              </a:buClr>
              <a:buSzPts val="1600"/>
              <a:buFont typeface="Arial"/>
              <a:buChar char="●"/>
              <a:defRPr b="0" i="0" sz="1600" u="none" cap="none" strike="noStrike">
                <a:solidFill>
                  <a:srgbClr val="4D4D4D"/>
                </a:solidFill>
                <a:latin typeface="Arial"/>
                <a:ea typeface="Arial"/>
                <a:cs typeface="Arial"/>
                <a:sym typeface="Arial"/>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39" name="Google Shape;1539;p170"/>
          <p:cNvSpPr txBox="1"/>
          <p:nvPr>
            <p:ph idx="12" type="sldNum"/>
          </p:nvPr>
        </p:nvSpPr>
        <p:spPr>
          <a:xfrm>
            <a:off x="8686800" y="6492875"/>
            <a:ext cx="457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900">
                <a:solidFill>
                  <a:srgbClr val="4D4D4D"/>
                </a:solidFill>
                <a:latin typeface="Arial"/>
                <a:ea typeface="Arial"/>
                <a:cs typeface="Arial"/>
                <a:sym typeface="Arial"/>
              </a:defRPr>
            </a:lvl1pPr>
            <a:lvl2pPr indent="0" lvl="1" marL="0" marR="0" algn="r">
              <a:spcBef>
                <a:spcPts val="0"/>
              </a:spcBef>
              <a:spcAft>
                <a:spcPts val="0"/>
              </a:spcAft>
              <a:buNone/>
              <a:defRPr sz="900">
                <a:solidFill>
                  <a:srgbClr val="4D4D4D"/>
                </a:solidFill>
                <a:latin typeface="Arial"/>
                <a:ea typeface="Arial"/>
                <a:cs typeface="Arial"/>
                <a:sym typeface="Arial"/>
              </a:defRPr>
            </a:lvl2pPr>
            <a:lvl3pPr indent="0" lvl="2" marL="0" marR="0" algn="r">
              <a:spcBef>
                <a:spcPts val="0"/>
              </a:spcBef>
              <a:spcAft>
                <a:spcPts val="0"/>
              </a:spcAft>
              <a:buNone/>
              <a:defRPr sz="900">
                <a:solidFill>
                  <a:srgbClr val="4D4D4D"/>
                </a:solidFill>
                <a:latin typeface="Arial"/>
                <a:ea typeface="Arial"/>
                <a:cs typeface="Arial"/>
                <a:sym typeface="Arial"/>
              </a:defRPr>
            </a:lvl3pPr>
            <a:lvl4pPr indent="0" lvl="3" marL="0" marR="0" algn="r">
              <a:spcBef>
                <a:spcPts val="0"/>
              </a:spcBef>
              <a:spcAft>
                <a:spcPts val="0"/>
              </a:spcAft>
              <a:buNone/>
              <a:defRPr sz="900">
                <a:solidFill>
                  <a:srgbClr val="4D4D4D"/>
                </a:solidFill>
                <a:latin typeface="Arial"/>
                <a:ea typeface="Arial"/>
                <a:cs typeface="Arial"/>
                <a:sym typeface="Arial"/>
              </a:defRPr>
            </a:lvl4pPr>
            <a:lvl5pPr indent="0" lvl="4" marL="0" marR="0" algn="r">
              <a:spcBef>
                <a:spcPts val="0"/>
              </a:spcBef>
              <a:spcAft>
                <a:spcPts val="0"/>
              </a:spcAft>
              <a:buNone/>
              <a:defRPr sz="900">
                <a:solidFill>
                  <a:srgbClr val="4D4D4D"/>
                </a:solidFill>
                <a:latin typeface="Arial"/>
                <a:ea typeface="Arial"/>
                <a:cs typeface="Arial"/>
                <a:sym typeface="Arial"/>
              </a:defRPr>
            </a:lvl5pPr>
            <a:lvl6pPr indent="0" lvl="5" marL="0" marR="0" algn="r">
              <a:spcBef>
                <a:spcPts val="0"/>
              </a:spcBef>
              <a:spcAft>
                <a:spcPts val="0"/>
              </a:spcAft>
              <a:buNone/>
              <a:defRPr sz="900">
                <a:solidFill>
                  <a:srgbClr val="4D4D4D"/>
                </a:solidFill>
                <a:latin typeface="Arial"/>
                <a:ea typeface="Arial"/>
                <a:cs typeface="Arial"/>
                <a:sym typeface="Arial"/>
              </a:defRPr>
            </a:lvl6pPr>
            <a:lvl7pPr indent="0" lvl="6" marL="0" marR="0" algn="r">
              <a:spcBef>
                <a:spcPts val="0"/>
              </a:spcBef>
              <a:spcAft>
                <a:spcPts val="0"/>
              </a:spcAft>
              <a:buNone/>
              <a:defRPr sz="900">
                <a:solidFill>
                  <a:srgbClr val="4D4D4D"/>
                </a:solidFill>
                <a:latin typeface="Arial"/>
                <a:ea typeface="Arial"/>
                <a:cs typeface="Arial"/>
                <a:sym typeface="Arial"/>
              </a:defRPr>
            </a:lvl7pPr>
            <a:lvl8pPr indent="0" lvl="7" marL="0" marR="0" algn="r">
              <a:spcBef>
                <a:spcPts val="0"/>
              </a:spcBef>
              <a:spcAft>
                <a:spcPts val="0"/>
              </a:spcAft>
              <a:buNone/>
              <a:defRPr sz="900">
                <a:solidFill>
                  <a:srgbClr val="4D4D4D"/>
                </a:solidFill>
                <a:latin typeface="Arial"/>
                <a:ea typeface="Arial"/>
                <a:cs typeface="Arial"/>
                <a:sym typeface="Arial"/>
              </a:defRPr>
            </a:lvl8pPr>
            <a:lvl9pPr indent="0" lvl="8" marL="0" marR="0" algn="r">
              <a:spcBef>
                <a:spcPts val="0"/>
              </a:spcBef>
              <a:spcAft>
                <a:spcPts val="0"/>
              </a:spcAft>
              <a:buNone/>
              <a:defRPr sz="900">
                <a:solidFill>
                  <a:srgbClr val="4D4D4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540" name="Shape 1540"/>
        <p:cNvGrpSpPr/>
        <p:nvPr/>
      </p:nvGrpSpPr>
      <p:grpSpPr>
        <a:xfrm>
          <a:off x="0" y="0"/>
          <a:ext cx="0" cy="0"/>
          <a:chOff x="0" y="0"/>
          <a:chExt cx="0" cy="0"/>
        </a:xfrm>
      </p:grpSpPr>
      <p:pic>
        <p:nvPicPr>
          <p:cNvPr id="1541" name="Google Shape;1541;p171"/>
          <p:cNvPicPr preferRelativeResize="0"/>
          <p:nvPr/>
        </p:nvPicPr>
        <p:blipFill rotWithShape="1">
          <a:blip r:embed="rId2">
            <a:alphaModFix/>
          </a:blip>
          <a:srcRect b="0" l="0" r="0" t="0"/>
          <a:stretch/>
        </p:blipFill>
        <p:spPr>
          <a:xfrm>
            <a:off x="7391400" y="6130925"/>
            <a:ext cx="1463675" cy="693738"/>
          </a:xfrm>
          <a:prstGeom prst="rect">
            <a:avLst/>
          </a:prstGeom>
          <a:noFill/>
          <a:ln>
            <a:noFill/>
          </a:ln>
        </p:spPr>
      </p:pic>
      <p:sp>
        <p:nvSpPr>
          <p:cNvPr id="1542" name="Google Shape;1542;p171"/>
          <p:cNvSpPr txBox="1"/>
          <p:nvPr>
            <p:ph type="title"/>
          </p:nvPr>
        </p:nvSpPr>
        <p:spPr>
          <a:xfrm>
            <a:off x="1143000" y="0"/>
            <a:ext cx="75438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8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chemeClr val="dk1"/>
                </a:solidFill>
                <a:latin typeface="Arial"/>
                <a:ea typeface="Arial"/>
                <a:cs typeface="Arial"/>
                <a:sym typeface="Arial"/>
              </a:defRPr>
            </a:lvl9pPr>
          </a:lstStyle>
          <a:p/>
        </p:txBody>
      </p:sp>
      <p:sp>
        <p:nvSpPr>
          <p:cNvPr id="1543" name="Google Shape;1543;p171"/>
          <p:cNvSpPr txBox="1"/>
          <p:nvPr>
            <p:ph idx="12" type="sldNum"/>
          </p:nvPr>
        </p:nvSpPr>
        <p:spPr>
          <a:xfrm>
            <a:off x="8686800" y="6492875"/>
            <a:ext cx="457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900">
                <a:solidFill>
                  <a:srgbClr val="4D4D4D"/>
                </a:solidFill>
                <a:latin typeface="Arial"/>
                <a:ea typeface="Arial"/>
                <a:cs typeface="Arial"/>
                <a:sym typeface="Arial"/>
              </a:defRPr>
            </a:lvl1pPr>
            <a:lvl2pPr indent="0" lvl="1" marL="0" marR="0" algn="r">
              <a:spcBef>
                <a:spcPts val="0"/>
              </a:spcBef>
              <a:spcAft>
                <a:spcPts val="0"/>
              </a:spcAft>
              <a:buNone/>
              <a:defRPr sz="900">
                <a:solidFill>
                  <a:srgbClr val="4D4D4D"/>
                </a:solidFill>
                <a:latin typeface="Arial"/>
                <a:ea typeface="Arial"/>
                <a:cs typeface="Arial"/>
                <a:sym typeface="Arial"/>
              </a:defRPr>
            </a:lvl2pPr>
            <a:lvl3pPr indent="0" lvl="2" marL="0" marR="0" algn="r">
              <a:spcBef>
                <a:spcPts val="0"/>
              </a:spcBef>
              <a:spcAft>
                <a:spcPts val="0"/>
              </a:spcAft>
              <a:buNone/>
              <a:defRPr sz="900">
                <a:solidFill>
                  <a:srgbClr val="4D4D4D"/>
                </a:solidFill>
                <a:latin typeface="Arial"/>
                <a:ea typeface="Arial"/>
                <a:cs typeface="Arial"/>
                <a:sym typeface="Arial"/>
              </a:defRPr>
            </a:lvl3pPr>
            <a:lvl4pPr indent="0" lvl="3" marL="0" marR="0" algn="r">
              <a:spcBef>
                <a:spcPts val="0"/>
              </a:spcBef>
              <a:spcAft>
                <a:spcPts val="0"/>
              </a:spcAft>
              <a:buNone/>
              <a:defRPr sz="900">
                <a:solidFill>
                  <a:srgbClr val="4D4D4D"/>
                </a:solidFill>
                <a:latin typeface="Arial"/>
                <a:ea typeface="Arial"/>
                <a:cs typeface="Arial"/>
                <a:sym typeface="Arial"/>
              </a:defRPr>
            </a:lvl4pPr>
            <a:lvl5pPr indent="0" lvl="4" marL="0" marR="0" algn="r">
              <a:spcBef>
                <a:spcPts val="0"/>
              </a:spcBef>
              <a:spcAft>
                <a:spcPts val="0"/>
              </a:spcAft>
              <a:buNone/>
              <a:defRPr sz="900">
                <a:solidFill>
                  <a:srgbClr val="4D4D4D"/>
                </a:solidFill>
                <a:latin typeface="Arial"/>
                <a:ea typeface="Arial"/>
                <a:cs typeface="Arial"/>
                <a:sym typeface="Arial"/>
              </a:defRPr>
            </a:lvl5pPr>
            <a:lvl6pPr indent="0" lvl="5" marL="0" marR="0" algn="r">
              <a:spcBef>
                <a:spcPts val="0"/>
              </a:spcBef>
              <a:spcAft>
                <a:spcPts val="0"/>
              </a:spcAft>
              <a:buNone/>
              <a:defRPr sz="900">
                <a:solidFill>
                  <a:srgbClr val="4D4D4D"/>
                </a:solidFill>
                <a:latin typeface="Arial"/>
                <a:ea typeface="Arial"/>
                <a:cs typeface="Arial"/>
                <a:sym typeface="Arial"/>
              </a:defRPr>
            </a:lvl6pPr>
            <a:lvl7pPr indent="0" lvl="6" marL="0" marR="0" algn="r">
              <a:spcBef>
                <a:spcPts val="0"/>
              </a:spcBef>
              <a:spcAft>
                <a:spcPts val="0"/>
              </a:spcAft>
              <a:buNone/>
              <a:defRPr sz="900">
                <a:solidFill>
                  <a:srgbClr val="4D4D4D"/>
                </a:solidFill>
                <a:latin typeface="Arial"/>
                <a:ea typeface="Arial"/>
                <a:cs typeface="Arial"/>
                <a:sym typeface="Arial"/>
              </a:defRPr>
            </a:lvl7pPr>
            <a:lvl8pPr indent="0" lvl="7" marL="0" marR="0" algn="r">
              <a:spcBef>
                <a:spcPts val="0"/>
              </a:spcBef>
              <a:spcAft>
                <a:spcPts val="0"/>
              </a:spcAft>
              <a:buNone/>
              <a:defRPr sz="900">
                <a:solidFill>
                  <a:srgbClr val="4D4D4D"/>
                </a:solidFill>
                <a:latin typeface="Arial"/>
                <a:ea typeface="Arial"/>
                <a:cs typeface="Arial"/>
                <a:sym typeface="Arial"/>
              </a:defRPr>
            </a:lvl8pPr>
            <a:lvl9pPr indent="0" lvl="8" marL="0" marR="0" algn="r">
              <a:spcBef>
                <a:spcPts val="0"/>
              </a:spcBef>
              <a:spcAft>
                <a:spcPts val="0"/>
              </a:spcAft>
              <a:buNone/>
              <a:defRPr sz="900">
                <a:solidFill>
                  <a:srgbClr val="4D4D4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44" name="Shape 1544"/>
        <p:cNvGrpSpPr/>
        <p:nvPr/>
      </p:nvGrpSpPr>
      <p:grpSpPr>
        <a:xfrm>
          <a:off x="0" y="0"/>
          <a:ext cx="0" cy="0"/>
          <a:chOff x="0" y="0"/>
          <a:chExt cx="0" cy="0"/>
        </a:xfrm>
      </p:grpSpPr>
      <p:pic>
        <p:nvPicPr>
          <p:cNvPr id="1545" name="Google Shape;1545;p172"/>
          <p:cNvPicPr preferRelativeResize="0"/>
          <p:nvPr/>
        </p:nvPicPr>
        <p:blipFill rotWithShape="1">
          <a:blip r:embed="rId2">
            <a:alphaModFix/>
          </a:blip>
          <a:srcRect b="0" l="0" r="0" t="0"/>
          <a:stretch/>
        </p:blipFill>
        <p:spPr>
          <a:xfrm>
            <a:off x="7391400" y="6130925"/>
            <a:ext cx="1463675" cy="693738"/>
          </a:xfrm>
          <a:prstGeom prst="rect">
            <a:avLst/>
          </a:prstGeom>
          <a:noFill/>
          <a:ln>
            <a:noFill/>
          </a:ln>
        </p:spPr>
      </p:pic>
      <p:sp>
        <p:nvSpPr>
          <p:cNvPr id="1546" name="Google Shape;1546;p172"/>
          <p:cNvSpPr txBox="1"/>
          <p:nvPr>
            <p:ph type="title"/>
          </p:nvPr>
        </p:nvSpPr>
        <p:spPr>
          <a:xfrm>
            <a:off x="457200" y="0"/>
            <a:ext cx="82296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8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chemeClr val="dk1"/>
                </a:solidFill>
                <a:latin typeface="Arial"/>
                <a:ea typeface="Arial"/>
                <a:cs typeface="Arial"/>
                <a:sym typeface="Arial"/>
              </a:defRPr>
            </a:lvl9pPr>
          </a:lstStyle>
          <a:p/>
        </p:txBody>
      </p:sp>
      <p:sp>
        <p:nvSpPr>
          <p:cNvPr id="1547" name="Google Shape;1547;p17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0"/>
              </a:spcBef>
              <a:spcAft>
                <a:spcPts val="0"/>
              </a:spcAft>
              <a:buClr>
                <a:srgbClr val="F37736"/>
              </a:buClr>
              <a:buSzPts val="2800"/>
              <a:buFont typeface="Arial"/>
              <a:buChar char="●"/>
              <a:defRPr b="0" i="0" sz="2800" u="none" cap="none" strike="noStrike">
                <a:solidFill>
                  <a:srgbClr val="4D4D4D"/>
                </a:solidFill>
                <a:latin typeface="Arial"/>
                <a:ea typeface="Arial"/>
                <a:cs typeface="Arial"/>
                <a:sym typeface="Arial"/>
              </a:defRPr>
            </a:lvl1pPr>
            <a:lvl2pPr indent="-388619" lvl="1" marL="914400" marR="0" rtl="0" algn="l">
              <a:spcBef>
                <a:spcPts val="600"/>
              </a:spcBef>
              <a:spcAft>
                <a:spcPts val="0"/>
              </a:spcAft>
              <a:buClr>
                <a:srgbClr val="4F91CD"/>
              </a:buClr>
              <a:buSzPts val="2520"/>
              <a:buFont typeface="Noto Sans Symbols"/>
              <a:buChar char="▪"/>
              <a:defRPr b="0" i="0" sz="2400" u="none" cap="none" strike="noStrike">
                <a:solidFill>
                  <a:srgbClr val="4D4D4D"/>
                </a:solidFill>
                <a:latin typeface="Arial"/>
                <a:ea typeface="Arial"/>
                <a:cs typeface="Arial"/>
                <a:sym typeface="Arial"/>
              </a:defRPr>
            </a:lvl2pPr>
            <a:lvl3pPr indent="-355600" lvl="2" marL="1371600" marR="0" rtl="0" algn="l">
              <a:spcBef>
                <a:spcPts val="600"/>
              </a:spcBef>
              <a:spcAft>
                <a:spcPts val="0"/>
              </a:spcAft>
              <a:buClr>
                <a:srgbClr val="F37736"/>
              </a:buClr>
              <a:buSzPts val="2000"/>
              <a:buFont typeface="Arial"/>
              <a:buChar char="●"/>
              <a:defRPr b="0" i="0" sz="2000" u="none" cap="none" strike="noStrike">
                <a:solidFill>
                  <a:srgbClr val="4D4D4D"/>
                </a:solidFill>
                <a:latin typeface="Arial"/>
                <a:ea typeface="Arial"/>
                <a:cs typeface="Arial"/>
                <a:sym typeface="Arial"/>
              </a:defRPr>
            </a:lvl3pPr>
            <a:lvl4pPr indent="-342900" lvl="3" marL="1828800" marR="0" rtl="0" algn="l">
              <a:spcBef>
                <a:spcPts val="600"/>
              </a:spcBef>
              <a:spcAft>
                <a:spcPts val="0"/>
              </a:spcAft>
              <a:buClr>
                <a:srgbClr val="4F91CD"/>
              </a:buClr>
              <a:buSzPts val="1800"/>
              <a:buFont typeface="Noto Sans Symbols"/>
              <a:buChar char="▪"/>
              <a:defRPr b="0" i="0" sz="1800" u="none" cap="none" strike="noStrike">
                <a:solidFill>
                  <a:srgbClr val="4D4D4D"/>
                </a:solidFill>
                <a:latin typeface="Arial"/>
                <a:ea typeface="Arial"/>
                <a:cs typeface="Arial"/>
                <a:sym typeface="Arial"/>
              </a:defRPr>
            </a:lvl4pPr>
            <a:lvl5pPr indent="-342900" lvl="4" marL="2286000" marR="0" rtl="0" algn="l">
              <a:spcBef>
                <a:spcPts val="600"/>
              </a:spcBef>
              <a:spcAft>
                <a:spcPts val="0"/>
              </a:spcAft>
              <a:buClr>
                <a:srgbClr val="4D4D4D"/>
              </a:buClr>
              <a:buSzPts val="1800"/>
              <a:buFont typeface="Arial"/>
              <a:buChar char="»"/>
              <a:defRPr b="0" i="0" sz="1800" u="none" cap="none" strike="noStrike">
                <a:solidFill>
                  <a:srgbClr val="4D4D4D"/>
                </a:solidFill>
                <a:latin typeface="Arial"/>
                <a:ea typeface="Arial"/>
                <a:cs typeface="Arial"/>
                <a:sym typeface="Arial"/>
              </a:defRPr>
            </a:lvl5pPr>
            <a:lvl6pPr indent="-342900" lvl="5" marL="2743200" marR="0" rtl="0" algn="l">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48" name="Google Shape;1548;p17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0"/>
              </a:spcBef>
              <a:spcAft>
                <a:spcPts val="0"/>
              </a:spcAft>
              <a:buClr>
                <a:srgbClr val="F37736"/>
              </a:buClr>
              <a:buSzPts val="2800"/>
              <a:buFont typeface="Arial"/>
              <a:buChar char="●"/>
              <a:defRPr b="0" i="0" sz="2800" u="none" cap="none" strike="noStrike">
                <a:solidFill>
                  <a:srgbClr val="4D4D4D"/>
                </a:solidFill>
                <a:latin typeface="Arial"/>
                <a:ea typeface="Arial"/>
                <a:cs typeface="Arial"/>
                <a:sym typeface="Arial"/>
              </a:defRPr>
            </a:lvl1pPr>
            <a:lvl2pPr indent="-388619" lvl="1" marL="914400" marR="0" rtl="0" algn="l">
              <a:spcBef>
                <a:spcPts val="600"/>
              </a:spcBef>
              <a:spcAft>
                <a:spcPts val="0"/>
              </a:spcAft>
              <a:buClr>
                <a:srgbClr val="4F91CD"/>
              </a:buClr>
              <a:buSzPts val="2520"/>
              <a:buFont typeface="Noto Sans Symbols"/>
              <a:buChar char="▪"/>
              <a:defRPr b="0" i="0" sz="2400" u="none" cap="none" strike="noStrike">
                <a:solidFill>
                  <a:srgbClr val="4D4D4D"/>
                </a:solidFill>
                <a:latin typeface="Arial"/>
                <a:ea typeface="Arial"/>
                <a:cs typeface="Arial"/>
                <a:sym typeface="Arial"/>
              </a:defRPr>
            </a:lvl2pPr>
            <a:lvl3pPr indent="-355600" lvl="2" marL="1371600" marR="0" rtl="0" algn="l">
              <a:spcBef>
                <a:spcPts val="600"/>
              </a:spcBef>
              <a:spcAft>
                <a:spcPts val="0"/>
              </a:spcAft>
              <a:buClr>
                <a:srgbClr val="F37736"/>
              </a:buClr>
              <a:buSzPts val="2000"/>
              <a:buFont typeface="Arial"/>
              <a:buChar char="●"/>
              <a:defRPr b="0" i="0" sz="2000" u="none" cap="none" strike="noStrike">
                <a:solidFill>
                  <a:srgbClr val="4D4D4D"/>
                </a:solidFill>
                <a:latin typeface="Arial"/>
                <a:ea typeface="Arial"/>
                <a:cs typeface="Arial"/>
                <a:sym typeface="Arial"/>
              </a:defRPr>
            </a:lvl3pPr>
            <a:lvl4pPr indent="-342900" lvl="3" marL="1828800" marR="0" rtl="0" algn="l">
              <a:spcBef>
                <a:spcPts val="600"/>
              </a:spcBef>
              <a:spcAft>
                <a:spcPts val="0"/>
              </a:spcAft>
              <a:buClr>
                <a:srgbClr val="4F91CD"/>
              </a:buClr>
              <a:buSzPts val="1800"/>
              <a:buFont typeface="Noto Sans Symbols"/>
              <a:buChar char="▪"/>
              <a:defRPr b="0" i="0" sz="1800" u="none" cap="none" strike="noStrike">
                <a:solidFill>
                  <a:srgbClr val="4D4D4D"/>
                </a:solidFill>
                <a:latin typeface="Arial"/>
                <a:ea typeface="Arial"/>
                <a:cs typeface="Arial"/>
                <a:sym typeface="Arial"/>
              </a:defRPr>
            </a:lvl4pPr>
            <a:lvl5pPr indent="-342900" lvl="4" marL="2286000" marR="0" rtl="0" algn="l">
              <a:spcBef>
                <a:spcPts val="600"/>
              </a:spcBef>
              <a:spcAft>
                <a:spcPts val="0"/>
              </a:spcAft>
              <a:buClr>
                <a:srgbClr val="4D4D4D"/>
              </a:buClr>
              <a:buSzPts val="1800"/>
              <a:buFont typeface="Arial"/>
              <a:buChar char="»"/>
              <a:defRPr b="0" i="0" sz="1800" u="none" cap="none" strike="noStrike">
                <a:solidFill>
                  <a:srgbClr val="4D4D4D"/>
                </a:solidFill>
                <a:latin typeface="Arial"/>
                <a:ea typeface="Arial"/>
                <a:cs typeface="Arial"/>
                <a:sym typeface="Arial"/>
              </a:defRPr>
            </a:lvl5pPr>
            <a:lvl6pPr indent="-342900" lvl="5" marL="2743200" marR="0" rtl="0" algn="l">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49" name="Google Shape;1549;p172"/>
          <p:cNvSpPr txBox="1"/>
          <p:nvPr>
            <p:ph idx="12" type="sldNum"/>
          </p:nvPr>
        </p:nvSpPr>
        <p:spPr>
          <a:xfrm>
            <a:off x="8686800" y="6492875"/>
            <a:ext cx="457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900">
                <a:solidFill>
                  <a:srgbClr val="4D4D4D"/>
                </a:solidFill>
                <a:latin typeface="Arial"/>
                <a:ea typeface="Arial"/>
                <a:cs typeface="Arial"/>
                <a:sym typeface="Arial"/>
              </a:defRPr>
            </a:lvl1pPr>
            <a:lvl2pPr indent="0" lvl="1" marL="0" marR="0" algn="r">
              <a:spcBef>
                <a:spcPts val="0"/>
              </a:spcBef>
              <a:spcAft>
                <a:spcPts val="0"/>
              </a:spcAft>
              <a:buNone/>
              <a:defRPr sz="900">
                <a:solidFill>
                  <a:srgbClr val="4D4D4D"/>
                </a:solidFill>
                <a:latin typeface="Arial"/>
                <a:ea typeface="Arial"/>
                <a:cs typeface="Arial"/>
                <a:sym typeface="Arial"/>
              </a:defRPr>
            </a:lvl2pPr>
            <a:lvl3pPr indent="0" lvl="2" marL="0" marR="0" algn="r">
              <a:spcBef>
                <a:spcPts val="0"/>
              </a:spcBef>
              <a:spcAft>
                <a:spcPts val="0"/>
              </a:spcAft>
              <a:buNone/>
              <a:defRPr sz="900">
                <a:solidFill>
                  <a:srgbClr val="4D4D4D"/>
                </a:solidFill>
                <a:latin typeface="Arial"/>
                <a:ea typeface="Arial"/>
                <a:cs typeface="Arial"/>
                <a:sym typeface="Arial"/>
              </a:defRPr>
            </a:lvl3pPr>
            <a:lvl4pPr indent="0" lvl="3" marL="0" marR="0" algn="r">
              <a:spcBef>
                <a:spcPts val="0"/>
              </a:spcBef>
              <a:spcAft>
                <a:spcPts val="0"/>
              </a:spcAft>
              <a:buNone/>
              <a:defRPr sz="900">
                <a:solidFill>
                  <a:srgbClr val="4D4D4D"/>
                </a:solidFill>
                <a:latin typeface="Arial"/>
                <a:ea typeface="Arial"/>
                <a:cs typeface="Arial"/>
                <a:sym typeface="Arial"/>
              </a:defRPr>
            </a:lvl4pPr>
            <a:lvl5pPr indent="0" lvl="4" marL="0" marR="0" algn="r">
              <a:spcBef>
                <a:spcPts val="0"/>
              </a:spcBef>
              <a:spcAft>
                <a:spcPts val="0"/>
              </a:spcAft>
              <a:buNone/>
              <a:defRPr sz="900">
                <a:solidFill>
                  <a:srgbClr val="4D4D4D"/>
                </a:solidFill>
                <a:latin typeface="Arial"/>
                <a:ea typeface="Arial"/>
                <a:cs typeface="Arial"/>
                <a:sym typeface="Arial"/>
              </a:defRPr>
            </a:lvl5pPr>
            <a:lvl6pPr indent="0" lvl="5" marL="0" marR="0" algn="r">
              <a:spcBef>
                <a:spcPts val="0"/>
              </a:spcBef>
              <a:spcAft>
                <a:spcPts val="0"/>
              </a:spcAft>
              <a:buNone/>
              <a:defRPr sz="900">
                <a:solidFill>
                  <a:srgbClr val="4D4D4D"/>
                </a:solidFill>
                <a:latin typeface="Arial"/>
                <a:ea typeface="Arial"/>
                <a:cs typeface="Arial"/>
                <a:sym typeface="Arial"/>
              </a:defRPr>
            </a:lvl6pPr>
            <a:lvl7pPr indent="0" lvl="6" marL="0" marR="0" algn="r">
              <a:spcBef>
                <a:spcPts val="0"/>
              </a:spcBef>
              <a:spcAft>
                <a:spcPts val="0"/>
              </a:spcAft>
              <a:buNone/>
              <a:defRPr sz="900">
                <a:solidFill>
                  <a:srgbClr val="4D4D4D"/>
                </a:solidFill>
                <a:latin typeface="Arial"/>
                <a:ea typeface="Arial"/>
                <a:cs typeface="Arial"/>
                <a:sym typeface="Arial"/>
              </a:defRPr>
            </a:lvl7pPr>
            <a:lvl8pPr indent="0" lvl="7" marL="0" marR="0" algn="r">
              <a:spcBef>
                <a:spcPts val="0"/>
              </a:spcBef>
              <a:spcAft>
                <a:spcPts val="0"/>
              </a:spcAft>
              <a:buNone/>
              <a:defRPr sz="900">
                <a:solidFill>
                  <a:srgbClr val="4D4D4D"/>
                </a:solidFill>
                <a:latin typeface="Arial"/>
                <a:ea typeface="Arial"/>
                <a:cs typeface="Arial"/>
                <a:sym typeface="Arial"/>
              </a:defRPr>
            </a:lvl8pPr>
            <a:lvl9pPr indent="0" lvl="8" marL="0" marR="0" algn="r">
              <a:spcBef>
                <a:spcPts val="0"/>
              </a:spcBef>
              <a:spcAft>
                <a:spcPts val="0"/>
              </a:spcAft>
              <a:buNone/>
              <a:defRPr sz="900">
                <a:solidFill>
                  <a:srgbClr val="4D4D4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0" name="Shape 1550"/>
        <p:cNvGrpSpPr/>
        <p:nvPr/>
      </p:nvGrpSpPr>
      <p:grpSpPr>
        <a:xfrm>
          <a:off x="0" y="0"/>
          <a:ext cx="0" cy="0"/>
          <a:chOff x="0" y="0"/>
          <a:chExt cx="0" cy="0"/>
        </a:xfrm>
      </p:grpSpPr>
      <p:pic>
        <p:nvPicPr>
          <p:cNvPr id="1551" name="Google Shape;1551;p173"/>
          <p:cNvPicPr preferRelativeResize="0"/>
          <p:nvPr/>
        </p:nvPicPr>
        <p:blipFill rotWithShape="1">
          <a:blip r:embed="rId2">
            <a:alphaModFix/>
          </a:blip>
          <a:srcRect b="0" l="0" r="0" t="0"/>
          <a:stretch/>
        </p:blipFill>
        <p:spPr>
          <a:xfrm>
            <a:off x="7391400" y="6130925"/>
            <a:ext cx="1463675" cy="693738"/>
          </a:xfrm>
          <a:prstGeom prst="rect">
            <a:avLst/>
          </a:prstGeom>
          <a:noFill/>
          <a:ln>
            <a:noFill/>
          </a:ln>
        </p:spPr>
      </p:pic>
      <p:sp>
        <p:nvSpPr>
          <p:cNvPr id="1552" name="Google Shape;1552;p173"/>
          <p:cNvSpPr txBox="1"/>
          <p:nvPr>
            <p:ph type="title"/>
          </p:nvPr>
        </p:nvSpPr>
        <p:spPr>
          <a:xfrm>
            <a:off x="457200" y="0"/>
            <a:ext cx="82296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8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chemeClr val="dk1"/>
                </a:solidFill>
                <a:latin typeface="Arial"/>
                <a:ea typeface="Arial"/>
                <a:cs typeface="Arial"/>
                <a:sym typeface="Arial"/>
              </a:defRPr>
            </a:lvl9pPr>
          </a:lstStyle>
          <a:p/>
        </p:txBody>
      </p:sp>
      <p:sp>
        <p:nvSpPr>
          <p:cNvPr id="1553" name="Google Shape;1553;p173"/>
          <p:cNvSpPr txBox="1"/>
          <p:nvPr>
            <p:ph idx="12" type="sldNum"/>
          </p:nvPr>
        </p:nvSpPr>
        <p:spPr>
          <a:xfrm>
            <a:off x="8686800" y="6492875"/>
            <a:ext cx="457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900">
                <a:solidFill>
                  <a:srgbClr val="4D4D4D"/>
                </a:solidFill>
                <a:latin typeface="Arial"/>
                <a:ea typeface="Arial"/>
                <a:cs typeface="Arial"/>
                <a:sym typeface="Arial"/>
              </a:defRPr>
            </a:lvl1pPr>
            <a:lvl2pPr indent="0" lvl="1" marL="0" marR="0" algn="r">
              <a:spcBef>
                <a:spcPts val="0"/>
              </a:spcBef>
              <a:spcAft>
                <a:spcPts val="0"/>
              </a:spcAft>
              <a:buNone/>
              <a:defRPr sz="900">
                <a:solidFill>
                  <a:srgbClr val="4D4D4D"/>
                </a:solidFill>
                <a:latin typeface="Arial"/>
                <a:ea typeface="Arial"/>
                <a:cs typeface="Arial"/>
                <a:sym typeface="Arial"/>
              </a:defRPr>
            </a:lvl2pPr>
            <a:lvl3pPr indent="0" lvl="2" marL="0" marR="0" algn="r">
              <a:spcBef>
                <a:spcPts val="0"/>
              </a:spcBef>
              <a:spcAft>
                <a:spcPts val="0"/>
              </a:spcAft>
              <a:buNone/>
              <a:defRPr sz="900">
                <a:solidFill>
                  <a:srgbClr val="4D4D4D"/>
                </a:solidFill>
                <a:latin typeface="Arial"/>
                <a:ea typeface="Arial"/>
                <a:cs typeface="Arial"/>
                <a:sym typeface="Arial"/>
              </a:defRPr>
            </a:lvl3pPr>
            <a:lvl4pPr indent="0" lvl="3" marL="0" marR="0" algn="r">
              <a:spcBef>
                <a:spcPts val="0"/>
              </a:spcBef>
              <a:spcAft>
                <a:spcPts val="0"/>
              </a:spcAft>
              <a:buNone/>
              <a:defRPr sz="900">
                <a:solidFill>
                  <a:srgbClr val="4D4D4D"/>
                </a:solidFill>
                <a:latin typeface="Arial"/>
                <a:ea typeface="Arial"/>
                <a:cs typeface="Arial"/>
                <a:sym typeface="Arial"/>
              </a:defRPr>
            </a:lvl4pPr>
            <a:lvl5pPr indent="0" lvl="4" marL="0" marR="0" algn="r">
              <a:spcBef>
                <a:spcPts val="0"/>
              </a:spcBef>
              <a:spcAft>
                <a:spcPts val="0"/>
              </a:spcAft>
              <a:buNone/>
              <a:defRPr sz="900">
                <a:solidFill>
                  <a:srgbClr val="4D4D4D"/>
                </a:solidFill>
                <a:latin typeface="Arial"/>
                <a:ea typeface="Arial"/>
                <a:cs typeface="Arial"/>
                <a:sym typeface="Arial"/>
              </a:defRPr>
            </a:lvl5pPr>
            <a:lvl6pPr indent="0" lvl="5" marL="0" marR="0" algn="r">
              <a:spcBef>
                <a:spcPts val="0"/>
              </a:spcBef>
              <a:spcAft>
                <a:spcPts val="0"/>
              </a:spcAft>
              <a:buNone/>
              <a:defRPr sz="900">
                <a:solidFill>
                  <a:srgbClr val="4D4D4D"/>
                </a:solidFill>
                <a:latin typeface="Arial"/>
                <a:ea typeface="Arial"/>
                <a:cs typeface="Arial"/>
                <a:sym typeface="Arial"/>
              </a:defRPr>
            </a:lvl6pPr>
            <a:lvl7pPr indent="0" lvl="6" marL="0" marR="0" algn="r">
              <a:spcBef>
                <a:spcPts val="0"/>
              </a:spcBef>
              <a:spcAft>
                <a:spcPts val="0"/>
              </a:spcAft>
              <a:buNone/>
              <a:defRPr sz="900">
                <a:solidFill>
                  <a:srgbClr val="4D4D4D"/>
                </a:solidFill>
                <a:latin typeface="Arial"/>
                <a:ea typeface="Arial"/>
                <a:cs typeface="Arial"/>
                <a:sym typeface="Arial"/>
              </a:defRPr>
            </a:lvl7pPr>
            <a:lvl8pPr indent="0" lvl="7" marL="0" marR="0" algn="r">
              <a:spcBef>
                <a:spcPts val="0"/>
              </a:spcBef>
              <a:spcAft>
                <a:spcPts val="0"/>
              </a:spcAft>
              <a:buNone/>
              <a:defRPr sz="900">
                <a:solidFill>
                  <a:srgbClr val="4D4D4D"/>
                </a:solidFill>
                <a:latin typeface="Arial"/>
                <a:ea typeface="Arial"/>
                <a:cs typeface="Arial"/>
                <a:sym typeface="Arial"/>
              </a:defRPr>
            </a:lvl8pPr>
            <a:lvl9pPr indent="0" lvl="8" marL="0" marR="0" algn="r">
              <a:spcBef>
                <a:spcPts val="0"/>
              </a:spcBef>
              <a:spcAft>
                <a:spcPts val="0"/>
              </a:spcAft>
              <a:buNone/>
              <a:defRPr sz="900">
                <a:solidFill>
                  <a:srgbClr val="4D4D4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4" name="Shape 1554"/>
        <p:cNvGrpSpPr/>
        <p:nvPr/>
      </p:nvGrpSpPr>
      <p:grpSpPr>
        <a:xfrm>
          <a:off x="0" y="0"/>
          <a:ext cx="0" cy="0"/>
          <a:chOff x="0" y="0"/>
          <a:chExt cx="0" cy="0"/>
        </a:xfrm>
      </p:grpSpPr>
      <p:pic>
        <p:nvPicPr>
          <p:cNvPr id="1555" name="Google Shape;1555;p174"/>
          <p:cNvPicPr preferRelativeResize="0"/>
          <p:nvPr/>
        </p:nvPicPr>
        <p:blipFill rotWithShape="1">
          <a:blip r:embed="rId2">
            <a:alphaModFix/>
          </a:blip>
          <a:srcRect b="0" l="0" r="0" t="0"/>
          <a:stretch/>
        </p:blipFill>
        <p:spPr>
          <a:xfrm>
            <a:off x="533400" y="5486400"/>
            <a:ext cx="2144713" cy="1017588"/>
          </a:xfrm>
          <a:prstGeom prst="rect">
            <a:avLst/>
          </a:prstGeom>
          <a:noFill/>
          <a:ln>
            <a:noFill/>
          </a:ln>
        </p:spPr>
      </p:pic>
      <p:pic>
        <p:nvPicPr>
          <p:cNvPr id="1556" name="Google Shape;1556;p174"/>
          <p:cNvPicPr preferRelativeResize="0"/>
          <p:nvPr/>
        </p:nvPicPr>
        <p:blipFill rotWithShape="1">
          <a:blip r:embed="rId3">
            <a:alphaModFix/>
          </a:blip>
          <a:srcRect b="3552" l="0" r="16299" t="0"/>
          <a:stretch/>
        </p:blipFill>
        <p:spPr>
          <a:xfrm>
            <a:off x="4419600" y="2895600"/>
            <a:ext cx="4724400" cy="3962400"/>
          </a:xfrm>
          <a:prstGeom prst="rect">
            <a:avLst/>
          </a:prstGeom>
          <a:noFill/>
          <a:ln>
            <a:noFill/>
          </a:ln>
        </p:spPr>
      </p:pic>
      <p:sp>
        <p:nvSpPr>
          <p:cNvPr id="1557" name="Google Shape;1557;p174"/>
          <p:cNvSpPr/>
          <p:nvPr/>
        </p:nvSpPr>
        <p:spPr>
          <a:xfrm rot="-2746758">
            <a:off x="7428706" y="6009482"/>
            <a:ext cx="220663" cy="222250"/>
          </a:xfrm>
          <a:prstGeom prst="rect">
            <a:avLst/>
          </a:prstGeom>
          <a:solidFill>
            <a:schemeClr val="dk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558" name="Google Shape;1558;p174"/>
          <p:cNvSpPr txBox="1"/>
          <p:nvPr>
            <p:ph type="title"/>
          </p:nvPr>
        </p:nvSpPr>
        <p:spPr>
          <a:xfrm>
            <a:off x="676948" y="1600200"/>
            <a:ext cx="7772400" cy="136207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chemeClr val="dk1"/>
                </a:solidFill>
                <a:latin typeface="Arial"/>
                <a:ea typeface="Arial"/>
                <a:cs typeface="Arial"/>
                <a:sym typeface="Arial"/>
              </a:defRPr>
            </a:lvl9pPr>
          </a:lstStyle>
          <a:p/>
        </p:txBody>
      </p:sp>
      <p:sp>
        <p:nvSpPr>
          <p:cNvPr id="1559" name="Google Shape;1559;p174"/>
          <p:cNvSpPr txBox="1"/>
          <p:nvPr>
            <p:ph idx="1" type="body"/>
          </p:nvPr>
        </p:nvSpPr>
        <p:spPr>
          <a:xfrm>
            <a:off x="676948" y="2997775"/>
            <a:ext cx="7772400" cy="15001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F37736"/>
              </a:buClr>
              <a:buSzPts val="2000"/>
              <a:buFont typeface="Arial"/>
              <a:buNone/>
              <a:defRPr b="0" i="0" sz="2000" u="none" cap="none" strike="noStrike">
                <a:solidFill>
                  <a:srgbClr val="93BCE1"/>
                </a:solidFill>
                <a:latin typeface="Arial"/>
                <a:ea typeface="Arial"/>
                <a:cs typeface="Arial"/>
                <a:sym typeface="Arial"/>
              </a:defRPr>
            </a:lvl1pPr>
            <a:lvl2pPr indent="-228600" lvl="1" marL="914400" marR="0" rtl="0" algn="l">
              <a:spcBef>
                <a:spcPts val="600"/>
              </a:spcBef>
              <a:spcAft>
                <a:spcPts val="0"/>
              </a:spcAft>
              <a:buClr>
                <a:srgbClr val="4F91CD"/>
              </a:buClr>
              <a:buSzPts val="1260"/>
              <a:buFont typeface="Noto Sans Symbols"/>
              <a:buNone/>
              <a:defRPr b="0" i="0" sz="1800" u="none" cap="none" strike="noStrike">
                <a:solidFill>
                  <a:srgbClr val="8A93A9"/>
                </a:solidFill>
                <a:latin typeface="Arial"/>
                <a:ea typeface="Arial"/>
                <a:cs typeface="Arial"/>
                <a:sym typeface="Arial"/>
              </a:defRPr>
            </a:lvl2pPr>
            <a:lvl3pPr indent="-228600" lvl="2" marL="1371600" marR="0" rtl="0" algn="l">
              <a:spcBef>
                <a:spcPts val="600"/>
              </a:spcBef>
              <a:spcAft>
                <a:spcPts val="0"/>
              </a:spcAft>
              <a:buClr>
                <a:srgbClr val="F37736"/>
              </a:buClr>
              <a:buSzPts val="1600"/>
              <a:buFont typeface="Arial"/>
              <a:buNone/>
              <a:defRPr b="0" i="0" sz="1600" u="none" cap="none" strike="noStrike">
                <a:solidFill>
                  <a:srgbClr val="8A93A9"/>
                </a:solidFill>
                <a:latin typeface="Arial"/>
                <a:ea typeface="Arial"/>
                <a:cs typeface="Arial"/>
                <a:sym typeface="Arial"/>
              </a:defRPr>
            </a:lvl3pPr>
            <a:lvl4pPr indent="-228600" lvl="3" marL="1828800" marR="0" rtl="0" algn="l">
              <a:spcBef>
                <a:spcPts val="600"/>
              </a:spcBef>
              <a:spcAft>
                <a:spcPts val="0"/>
              </a:spcAft>
              <a:buClr>
                <a:srgbClr val="4F91CD"/>
              </a:buClr>
              <a:buSzPts val="1400"/>
              <a:buFont typeface="Noto Sans Symbols"/>
              <a:buNone/>
              <a:defRPr b="0" i="0" sz="1400" u="none" cap="none" strike="noStrike">
                <a:solidFill>
                  <a:srgbClr val="8A93A9"/>
                </a:solidFill>
                <a:latin typeface="Arial"/>
                <a:ea typeface="Arial"/>
                <a:cs typeface="Arial"/>
                <a:sym typeface="Arial"/>
              </a:defRPr>
            </a:lvl4pPr>
            <a:lvl5pPr indent="-228600" lvl="4" marL="2286000" marR="0" rtl="0" algn="l">
              <a:spcBef>
                <a:spcPts val="60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5pPr>
            <a:lvl6pPr indent="-228600" lvl="5" marL="2743200" marR="0" rtl="0" algn="l">
              <a:spcBef>
                <a:spcPts val="60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6pPr>
            <a:lvl7pPr indent="-228600" lvl="6" marL="3200400" marR="0" rtl="0" algn="l">
              <a:spcBef>
                <a:spcPts val="28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7pPr>
            <a:lvl8pPr indent="-228600" lvl="7" marL="3657600" marR="0" rtl="0" algn="l">
              <a:spcBef>
                <a:spcPts val="28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8pPr>
            <a:lvl9pPr indent="-228600" lvl="8" marL="4114800" marR="0" rtl="0" algn="l">
              <a:spcBef>
                <a:spcPts val="28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9pPr>
          </a:lstStyle>
          <a:p/>
        </p:txBody>
      </p:sp>
      <p:sp>
        <p:nvSpPr>
          <p:cNvPr id="1560" name="Google Shape;1560;p174"/>
          <p:cNvSpPr/>
          <p:nvPr/>
        </p:nvSpPr>
        <p:spPr>
          <a:xfrm rot="-2746758">
            <a:off x="8252619" y="6641306"/>
            <a:ext cx="165100" cy="166688"/>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561" name="Shape 1561"/>
        <p:cNvGrpSpPr/>
        <p:nvPr/>
      </p:nvGrpSpPr>
      <p:grpSpPr>
        <a:xfrm>
          <a:off x="0" y="0"/>
          <a:ext cx="0" cy="0"/>
          <a:chOff x="0" y="0"/>
          <a:chExt cx="0" cy="0"/>
        </a:xfrm>
      </p:grpSpPr>
      <p:sp>
        <p:nvSpPr>
          <p:cNvPr id="1562" name="Google Shape;1562;p175"/>
          <p:cNvSpPr/>
          <p:nvPr/>
        </p:nvSpPr>
        <p:spPr>
          <a:xfrm rot="-2746758">
            <a:off x="7428706" y="6009482"/>
            <a:ext cx="220663" cy="222250"/>
          </a:xfrm>
          <a:prstGeom prst="rect">
            <a:avLst/>
          </a:prstGeom>
          <a:solidFill>
            <a:schemeClr val="dk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563" name="Google Shape;1563;p175"/>
          <p:cNvPicPr preferRelativeResize="0"/>
          <p:nvPr/>
        </p:nvPicPr>
        <p:blipFill rotWithShape="1">
          <a:blip r:embed="rId2">
            <a:alphaModFix/>
          </a:blip>
          <a:srcRect b="3552" l="0" r="16299" t="0"/>
          <a:stretch/>
        </p:blipFill>
        <p:spPr>
          <a:xfrm>
            <a:off x="4419600" y="2895600"/>
            <a:ext cx="4724400" cy="3962400"/>
          </a:xfrm>
          <a:prstGeom prst="rect">
            <a:avLst/>
          </a:prstGeom>
          <a:noFill/>
          <a:ln>
            <a:noFill/>
          </a:ln>
        </p:spPr>
      </p:pic>
      <p:pic>
        <p:nvPicPr>
          <p:cNvPr id="1564" name="Google Shape;1564;p175"/>
          <p:cNvPicPr preferRelativeResize="0"/>
          <p:nvPr/>
        </p:nvPicPr>
        <p:blipFill rotWithShape="1">
          <a:blip r:embed="rId3">
            <a:alphaModFix/>
          </a:blip>
          <a:srcRect b="0" l="0" r="0" t="0"/>
          <a:stretch/>
        </p:blipFill>
        <p:spPr>
          <a:xfrm>
            <a:off x="6694488" y="304800"/>
            <a:ext cx="2144712" cy="1017588"/>
          </a:xfrm>
          <a:prstGeom prst="rect">
            <a:avLst/>
          </a:prstGeom>
          <a:noFill/>
          <a:ln>
            <a:noFill/>
          </a:ln>
        </p:spPr>
      </p:pic>
      <p:sp>
        <p:nvSpPr>
          <p:cNvPr id="1565" name="Google Shape;1565;p175"/>
          <p:cNvSpPr txBox="1"/>
          <p:nvPr>
            <p:ph type="title"/>
          </p:nvPr>
        </p:nvSpPr>
        <p:spPr>
          <a:xfrm>
            <a:off x="676948" y="1600200"/>
            <a:ext cx="7772400" cy="136207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chemeClr val="dk1"/>
                </a:solidFill>
                <a:latin typeface="Arial"/>
                <a:ea typeface="Arial"/>
                <a:cs typeface="Arial"/>
                <a:sym typeface="Arial"/>
              </a:defRPr>
            </a:lvl9pPr>
          </a:lstStyle>
          <a:p/>
        </p:txBody>
      </p:sp>
      <p:sp>
        <p:nvSpPr>
          <p:cNvPr id="1566" name="Google Shape;1566;p175"/>
          <p:cNvSpPr txBox="1"/>
          <p:nvPr>
            <p:ph idx="1" type="body"/>
          </p:nvPr>
        </p:nvSpPr>
        <p:spPr>
          <a:xfrm>
            <a:off x="680360" y="2997775"/>
            <a:ext cx="7772400" cy="15001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F37736"/>
              </a:buClr>
              <a:buSzPts val="2000"/>
              <a:buFont typeface="Arial"/>
              <a:buNone/>
              <a:defRPr b="0" i="0" sz="2000" u="none" cap="none" strike="noStrike">
                <a:solidFill>
                  <a:srgbClr val="93BCE1"/>
                </a:solidFill>
                <a:latin typeface="Arial"/>
                <a:ea typeface="Arial"/>
                <a:cs typeface="Arial"/>
                <a:sym typeface="Arial"/>
              </a:defRPr>
            </a:lvl1pPr>
            <a:lvl2pPr indent="-228600" lvl="1" marL="914400" marR="0" rtl="0" algn="l">
              <a:spcBef>
                <a:spcPts val="600"/>
              </a:spcBef>
              <a:spcAft>
                <a:spcPts val="0"/>
              </a:spcAft>
              <a:buClr>
                <a:srgbClr val="4F91CD"/>
              </a:buClr>
              <a:buSzPts val="1260"/>
              <a:buFont typeface="Noto Sans Symbols"/>
              <a:buNone/>
              <a:defRPr b="0" i="0" sz="1800" u="none" cap="none" strike="noStrike">
                <a:solidFill>
                  <a:srgbClr val="8A93A9"/>
                </a:solidFill>
                <a:latin typeface="Arial"/>
                <a:ea typeface="Arial"/>
                <a:cs typeface="Arial"/>
                <a:sym typeface="Arial"/>
              </a:defRPr>
            </a:lvl2pPr>
            <a:lvl3pPr indent="-228600" lvl="2" marL="1371600" marR="0" rtl="0" algn="l">
              <a:spcBef>
                <a:spcPts val="600"/>
              </a:spcBef>
              <a:spcAft>
                <a:spcPts val="0"/>
              </a:spcAft>
              <a:buClr>
                <a:srgbClr val="F37736"/>
              </a:buClr>
              <a:buSzPts val="1600"/>
              <a:buFont typeface="Arial"/>
              <a:buNone/>
              <a:defRPr b="0" i="0" sz="1600" u="none" cap="none" strike="noStrike">
                <a:solidFill>
                  <a:srgbClr val="8A93A9"/>
                </a:solidFill>
                <a:latin typeface="Arial"/>
                <a:ea typeface="Arial"/>
                <a:cs typeface="Arial"/>
                <a:sym typeface="Arial"/>
              </a:defRPr>
            </a:lvl3pPr>
            <a:lvl4pPr indent="-228600" lvl="3" marL="1828800" marR="0" rtl="0" algn="l">
              <a:spcBef>
                <a:spcPts val="600"/>
              </a:spcBef>
              <a:spcAft>
                <a:spcPts val="0"/>
              </a:spcAft>
              <a:buClr>
                <a:srgbClr val="4F91CD"/>
              </a:buClr>
              <a:buSzPts val="1400"/>
              <a:buFont typeface="Noto Sans Symbols"/>
              <a:buNone/>
              <a:defRPr b="0" i="0" sz="1400" u="none" cap="none" strike="noStrike">
                <a:solidFill>
                  <a:srgbClr val="8A93A9"/>
                </a:solidFill>
                <a:latin typeface="Arial"/>
                <a:ea typeface="Arial"/>
                <a:cs typeface="Arial"/>
                <a:sym typeface="Arial"/>
              </a:defRPr>
            </a:lvl4pPr>
            <a:lvl5pPr indent="-228600" lvl="4" marL="2286000" marR="0" rtl="0" algn="l">
              <a:spcBef>
                <a:spcPts val="60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5pPr>
            <a:lvl6pPr indent="-228600" lvl="5" marL="2743200" marR="0" rtl="0" algn="l">
              <a:spcBef>
                <a:spcPts val="60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6pPr>
            <a:lvl7pPr indent="-228600" lvl="6" marL="3200400" marR="0" rtl="0" algn="l">
              <a:spcBef>
                <a:spcPts val="28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7pPr>
            <a:lvl8pPr indent="-228600" lvl="7" marL="3657600" marR="0" rtl="0" algn="l">
              <a:spcBef>
                <a:spcPts val="28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8pPr>
            <a:lvl9pPr indent="-228600" lvl="8" marL="4114800" marR="0" rtl="0" algn="l">
              <a:spcBef>
                <a:spcPts val="280"/>
              </a:spcBef>
              <a:spcAft>
                <a:spcPts val="0"/>
              </a:spcAft>
              <a:buClr>
                <a:srgbClr val="8A93A9"/>
              </a:buClr>
              <a:buSzPts val="1400"/>
              <a:buFont typeface="Arial"/>
              <a:buNone/>
              <a:defRPr b="0" i="0" sz="1400" u="none" cap="none" strike="noStrike">
                <a:solidFill>
                  <a:srgbClr val="8A93A9"/>
                </a:solidFill>
                <a:latin typeface="Arial"/>
                <a:ea typeface="Arial"/>
                <a:cs typeface="Arial"/>
                <a:sym typeface="Arial"/>
              </a:defRPr>
            </a:lvl9pPr>
          </a:lstStyle>
          <a:p/>
        </p:txBody>
      </p:sp>
      <p:sp>
        <p:nvSpPr>
          <p:cNvPr id="1567" name="Google Shape;1567;p175"/>
          <p:cNvSpPr/>
          <p:nvPr/>
        </p:nvSpPr>
        <p:spPr>
          <a:xfrm rot="-2746758">
            <a:off x="8252619" y="6641306"/>
            <a:ext cx="165100" cy="166688"/>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68" name="Shape 1568"/>
        <p:cNvGrpSpPr/>
        <p:nvPr/>
      </p:nvGrpSpPr>
      <p:grpSpPr>
        <a:xfrm>
          <a:off x="0" y="0"/>
          <a:ext cx="0" cy="0"/>
          <a:chOff x="0" y="0"/>
          <a:chExt cx="0" cy="0"/>
        </a:xfrm>
      </p:grpSpPr>
      <p:sp>
        <p:nvSpPr>
          <p:cNvPr id="1569" name="Google Shape;1569;p176"/>
          <p:cNvSpPr/>
          <p:nvPr/>
        </p:nvSpPr>
        <p:spPr>
          <a:xfrm rot="-2746758">
            <a:off x="7314406" y="6009482"/>
            <a:ext cx="220663" cy="222250"/>
          </a:xfrm>
          <a:prstGeom prst="rect">
            <a:avLst/>
          </a:prstGeom>
          <a:solidFill>
            <a:schemeClr val="dk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570" name="Google Shape;1570;p176"/>
          <p:cNvSpPr/>
          <p:nvPr/>
        </p:nvSpPr>
        <p:spPr>
          <a:xfrm rot="-2746758">
            <a:off x="8252619" y="6641306"/>
            <a:ext cx="165100" cy="166688"/>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571" name="Google Shape;1571;p176"/>
          <p:cNvPicPr preferRelativeResize="0"/>
          <p:nvPr/>
        </p:nvPicPr>
        <p:blipFill rotWithShape="1">
          <a:blip r:embed="rId2">
            <a:alphaModFix/>
          </a:blip>
          <a:srcRect b="3552" l="0" r="16299" t="0"/>
          <a:stretch/>
        </p:blipFill>
        <p:spPr>
          <a:xfrm>
            <a:off x="4419600" y="2895600"/>
            <a:ext cx="4724400" cy="3962400"/>
          </a:xfrm>
          <a:prstGeom prst="rect">
            <a:avLst/>
          </a:prstGeom>
          <a:noFill/>
          <a:ln>
            <a:noFill/>
          </a:ln>
        </p:spPr>
      </p:pic>
      <p:pic>
        <p:nvPicPr>
          <p:cNvPr id="1572" name="Google Shape;1572;p176"/>
          <p:cNvPicPr preferRelativeResize="0"/>
          <p:nvPr/>
        </p:nvPicPr>
        <p:blipFill rotWithShape="1">
          <a:blip r:embed="rId3">
            <a:alphaModFix/>
          </a:blip>
          <a:srcRect b="0" l="0" r="0" t="0"/>
          <a:stretch/>
        </p:blipFill>
        <p:spPr>
          <a:xfrm>
            <a:off x="3108325" y="533400"/>
            <a:ext cx="2927350" cy="1389063"/>
          </a:xfrm>
          <a:prstGeom prst="rect">
            <a:avLst/>
          </a:prstGeom>
          <a:noFill/>
          <a:ln>
            <a:noFill/>
          </a:ln>
        </p:spPr>
      </p:pic>
      <p:sp>
        <p:nvSpPr>
          <p:cNvPr id="1573" name="Google Shape;1573;p176"/>
          <p:cNvSpPr txBox="1"/>
          <p:nvPr>
            <p:ph type="ctrTitle"/>
          </p:nvPr>
        </p:nvSpPr>
        <p:spPr>
          <a:xfrm>
            <a:off x="666464" y="2511425"/>
            <a:ext cx="7696200" cy="1470025"/>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1" i="0" sz="36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chemeClr val="dk1"/>
                </a:solidFill>
                <a:latin typeface="Arial"/>
                <a:ea typeface="Arial"/>
                <a:cs typeface="Arial"/>
                <a:sym typeface="Arial"/>
              </a:defRPr>
            </a:lvl9pPr>
          </a:lstStyle>
          <a:p/>
        </p:txBody>
      </p:sp>
      <p:sp>
        <p:nvSpPr>
          <p:cNvPr id="1574" name="Google Shape;1574;p176"/>
          <p:cNvSpPr txBox="1"/>
          <p:nvPr>
            <p:ph idx="1" type="subTitle"/>
          </p:nvPr>
        </p:nvSpPr>
        <p:spPr>
          <a:xfrm>
            <a:off x="650544" y="4031956"/>
            <a:ext cx="6400800" cy="17526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F37736"/>
              </a:buClr>
              <a:buSzPts val="2800"/>
              <a:buFont typeface="Arial"/>
              <a:buNone/>
              <a:defRPr b="0" i="0" sz="2800" u="none" cap="none" strike="noStrike">
                <a:solidFill>
                  <a:srgbClr val="93BCE1"/>
                </a:solidFill>
                <a:latin typeface="Arial"/>
                <a:ea typeface="Arial"/>
                <a:cs typeface="Arial"/>
                <a:sym typeface="Arial"/>
              </a:defRPr>
            </a:lvl1pPr>
            <a:lvl2pPr lvl="1" marR="0" rtl="0" algn="ctr">
              <a:spcBef>
                <a:spcPts val="600"/>
              </a:spcBef>
              <a:spcAft>
                <a:spcPts val="0"/>
              </a:spcAft>
              <a:buClr>
                <a:srgbClr val="4F91CD"/>
              </a:buClr>
              <a:buSzPts val="1680"/>
              <a:buFont typeface="Noto Sans Symbols"/>
              <a:buNone/>
              <a:defRPr b="0" i="0" sz="2400" u="none" cap="none" strike="noStrike">
                <a:solidFill>
                  <a:srgbClr val="8A93A9"/>
                </a:solidFill>
                <a:latin typeface="Arial"/>
                <a:ea typeface="Arial"/>
                <a:cs typeface="Arial"/>
                <a:sym typeface="Arial"/>
              </a:defRPr>
            </a:lvl2pPr>
            <a:lvl3pPr lvl="2" marR="0" rtl="0" algn="ctr">
              <a:spcBef>
                <a:spcPts val="600"/>
              </a:spcBef>
              <a:spcAft>
                <a:spcPts val="0"/>
              </a:spcAft>
              <a:buClr>
                <a:srgbClr val="F37736"/>
              </a:buClr>
              <a:buSzPts val="2000"/>
              <a:buFont typeface="Arial"/>
              <a:buNone/>
              <a:defRPr b="0" i="0" sz="2000" u="none" cap="none" strike="noStrike">
                <a:solidFill>
                  <a:srgbClr val="8A93A9"/>
                </a:solidFill>
                <a:latin typeface="Arial"/>
                <a:ea typeface="Arial"/>
                <a:cs typeface="Arial"/>
                <a:sym typeface="Arial"/>
              </a:defRPr>
            </a:lvl3pPr>
            <a:lvl4pPr lvl="3" marR="0" rtl="0" algn="ctr">
              <a:spcBef>
                <a:spcPts val="600"/>
              </a:spcBef>
              <a:spcAft>
                <a:spcPts val="0"/>
              </a:spcAft>
              <a:buClr>
                <a:srgbClr val="4F91CD"/>
              </a:buClr>
              <a:buSzPts val="1800"/>
              <a:buFont typeface="Noto Sans Symbols"/>
              <a:buNone/>
              <a:defRPr b="0" i="0" sz="1800" u="none" cap="none" strike="noStrike">
                <a:solidFill>
                  <a:srgbClr val="8A93A9"/>
                </a:solidFill>
                <a:latin typeface="Arial"/>
                <a:ea typeface="Arial"/>
                <a:cs typeface="Arial"/>
                <a:sym typeface="Arial"/>
              </a:defRPr>
            </a:lvl4pPr>
            <a:lvl5pPr lvl="4" marR="0" rtl="0" algn="ctr">
              <a:spcBef>
                <a:spcPts val="600"/>
              </a:spcBef>
              <a:spcAft>
                <a:spcPts val="0"/>
              </a:spcAft>
              <a:buClr>
                <a:srgbClr val="8A93A9"/>
              </a:buClr>
              <a:buSzPts val="1800"/>
              <a:buFont typeface="Arial"/>
              <a:buNone/>
              <a:defRPr b="0" i="0" sz="1800" u="none" cap="none" strike="noStrike">
                <a:solidFill>
                  <a:srgbClr val="8A93A9"/>
                </a:solidFill>
                <a:latin typeface="Arial"/>
                <a:ea typeface="Arial"/>
                <a:cs typeface="Arial"/>
                <a:sym typeface="Arial"/>
              </a:defRPr>
            </a:lvl5pPr>
            <a:lvl6pPr lvl="5" marR="0" rtl="0" algn="ctr">
              <a:spcBef>
                <a:spcPts val="600"/>
              </a:spcBef>
              <a:spcAft>
                <a:spcPts val="0"/>
              </a:spcAft>
              <a:buClr>
                <a:srgbClr val="8A93A9"/>
              </a:buClr>
              <a:buSzPts val="2000"/>
              <a:buFont typeface="Arial"/>
              <a:buNone/>
              <a:defRPr b="0" i="0" sz="2000" u="none" cap="none" strike="noStrike">
                <a:solidFill>
                  <a:srgbClr val="8A93A9"/>
                </a:solidFill>
                <a:latin typeface="Arial"/>
                <a:ea typeface="Arial"/>
                <a:cs typeface="Arial"/>
                <a:sym typeface="Arial"/>
              </a:defRPr>
            </a:lvl6pPr>
            <a:lvl7pPr lvl="6" marR="0" rtl="0" algn="ctr">
              <a:spcBef>
                <a:spcPts val="400"/>
              </a:spcBef>
              <a:spcAft>
                <a:spcPts val="0"/>
              </a:spcAft>
              <a:buClr>
                <a:srgbClr val="8A93A9"/>
              </a:buClr>
              <a:buSzPts val="2000"/>
              <a:buFont typeface="Arial"/>
              <a:buNone/>
              <a:defRPr b="0" i="0" sz="2000" u="none" cap="none" strike="noStrike">
                <a:solidFill>
                  <a:srgbClr val="8A93A9"/>
                </a:solidFill>
                <a:latin typeface="Arial"/>
                <a:ea typeface="Arial"/>
                <a:cs typeface="Arial"/>
                <a:sym typeface="Arial"/>
              </a:defRPr>
            </a:lvl7pPr>
            <a:lvl8pPr lvl="7" marR="0" rtl="0" algn="ctr">
              <a:spcBef>
                <a:spcPts val="400"/>
              </a:spcBef>
              <a:spcAft>
                <a:spcPts val="0"/>
              </a:spcAft>
              <a:buClr>
                <a:srgbClr val="8A93A9"/>
              </a:buClr>
              <a:buSzPts val="2000"/>
              <a:buFont typeface="Arial"/>
              <a:buNone/>
              <a:defRPr b="0" i="0" sz="2000" u="none" cap="none" strike="noStrike">
                <a:solidFill>
                  <a:srgbClr val="8A93A9"/>
                </a:solidFill>
                <a:latin typeface="Arial"/>
                <a:ea typeface="Arial"/>
                <a:cs typeface="Arial"/>
                <a:sym typeface="Arial"/>
              </a:defRPr>
            </a:lvl8pPr>
            <a:lvl9pPr lvl="8" marR="0" rtl="0" algn="ctr">
              <a:spcBef>
                <a:spcPts val="400"/>
              </a:spcBef>
              <a:spcAft>
                <a:spcPts val="0"/>
              </a:spcAft>
              <a:buClr>
                <a:srgbClr val="8A93A9"/>
              </a:buClr>
              <a:buSzPts val="2000"/>
              <a:buFont typeface="Arial"/>
              <a:buNone/>
              <a:defRPr b="0" i="0" sz="2000" u="none" cap="none" strike="noStrike">
                <a:solidFill>
                  <a:srgbClr val="8A93A9"/>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63" name="Shape 163"/>
        <p:cNvGrpSpPr/>
        <p:nvPr/>
      </p:nvGrpSpPr>
      <p:grpSpPr>
        <a:xfrm>
          <a:off x="0" y="0"/>
          <a:ext cx="0" cy="0"/>
          <a:chOff x="0" y="0"/>
          <a:chExt cx="0" cy="0"/>
        </a:xfrm>
      </p:grpSpPr>
      <p:sp>
        <p:nvSpPr>
          <p:cNvPr id="164" name="Google Shape;164;p79"/>
          <p:cNvSpPr txBox="1"/>
          <p:nvPr>
            <p:ph type="title"/>
          </p:nvPr>
        </p:nvSpPr>
        <p:spPr>
          <a:xfrm>
            <a:off x="484273" y="42885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79"/>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66" name="Google Shape;166;p79"/>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100">
                <a:solidFill>
                  <a:srgbClr val="7F7F7F"/>
                </a:solidFill>
                <a:latin typeface="Arial"/>
                <a:ea typeface="Arial"/>
                <a:cs typeface="Arial"/>
                <a:sym typeface="Arial"/>
              </a:defRPr>
            </a:lvl1pPr>
            <a:lvl2pPr indent="0" lvl="1" marL="0" marR="0" rtl="0" algn="r">
              <a:spcBef>
                <a:spcPts val="0"/>
              </a:spcBef>
              <a:buNone/>
              <a:defRPr sz="1100">
                <a:solidFill>
                  <a:srgbClr val="7F7F7F"/>
                </a:solidFill>
                <a:latin typeface="Arial"/>
                <a:ea typeface="Arial"/>
                <a:cs typeface="Arial"/>
                <a:sym typeface="Arial"/>
              </a:defRPr>
            </a:lvl2pPr>
            <a:lvl3pPr indent="0" lvl="2" marL="0" marR="0" rtl="0" algn="r">
              <a:spcBef>
                <a:spcPts val="0"/>
              </a:spcBef>
              <a:buNone/>
              <a:defRPr sz="1100">
                <a:solidFill>
                  <a:srgbClr val="7F7F7F"/>
                </a:solidFill>
                <a:latin typeface="Arial"/>
                <a:ea typeface="Arial"/>
                <a:cs typeface="Arial"/>
                <a:sym typeface="Arial"/>
              </a:defRPr>
            </a:lvl3pPr>
            <a:lvl4pPr indent="0" lvl="3" marL="0" marR="0" rtl="0" algn="r">
              <a:spcBef>
                <a:spcPts val="0"/>
              </a:spcBef>
              <a:buNone/>
              <a:defRPr sz="1100">
                <a:solidFill>
                  <a:srgbClr val="7F7F7F"/>
                </a:solidFill>
                <a:latin typeface="Arial"/>
                <a:ea typeface="Arial"/>
                <a:cs typeface="Arial"/>
                <a:sym typeface="Arial"/>
              </a:defRPr>
            </a:lvl4pPr>
            <a:lvl5pPr indent="0" lvl="4" marL="0" marR="0" rtl="0" algn="r">
              <a:spcBef>
                <a:spcPts val="0"/>
              </a:spcBef>
              <a:buNone/>
              <a:defRPr sz="1100">
                <a:solidFill>
                  <a:srgbClr val="7F7F7F"/>
                </a:solidFill>
                <a:latin typeface="Arial"/>
                <a:ea typeface="Arial"/>
                <a:cs typeface="Arial"/>
                <a:sym typeface="Arial"/>
              </a:defRPr>
            </a:lvl5pPr>
            <a:lvl6pPr indent="0" lvl="5" marL="0" marR="0" rtl="0" algn="r">
              <a:spcBef>
                <a:spcPts val="0"/>
              </a:spcBef>
              <a:buNone/>
              <a:defRPr sz="1100">
                <a:solidFill>
                  <a:srgbClr val="7F7F7F"/>
                </a:solidFill>
                <a:latin typeface="Arial"/>
                <a:ea typeface="Arial"/>
                <a:cs typeface="Arial"/>
                <a:sym typeface="Arial"/>
              </a:defRPr>
            </a:lvl6pPr>
            <a:lvl7pPr indent="0" lvl="6" marL="0" marR="0" rtl="0" algn="r">
              <a:spcBef>
                <a:spcPts val="0"/>
              </a:spcBef>
              <a:buNone/>
              <a:defRPr sz="1100">
                <a:solidFill>
                  <a:srgbClr val="7F7F7F"/>
                </a:solidFill>
                <a:latin typeface="Arial"/>
                <a:ea typeface="Arial"/>
                <a:cs typeface="Arial"/>
                <a:sym typeface="Arial"/>
              </a:defRPr>
            </a:lvl7pPr>
            <a:lvl8pPr indent="0" lvl="7" marL="0" marR="0" rtl="0" algn="r">
              <a:spcBef>
                <a:spcPts val="0"/>
              </a:spcBef>
              <a:buNone/>
              <a:defRPr sz="1100">
                <a:solidFill>
                  <a:srgbClr val="7F7F7F"/>
                </a:solidFill>
                <a:latin typeface="Arial"/>
                <a:ea typeface="Arial"/>
                <a:cs typeface="Arial"/>
                <a:sym typeface="Arial"/>
              </a:defRPr>
            </a:lvl8pPr>
            <a:lvl9pPr indent="0" lvl="8" marL="0" marR="0" rtl="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p79"/>
          <p:cNvSpPr txBox="1"/>
          <p:nvPr>
            <p:ph idx="2" type="body"/>
          </p:nvPr>
        </p:nvSpPr>
        <p:spPr>
          <a:xfrm>
            <a:off x="484277"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tudy Name, Title, Subtitle and Content">
  <p:cSld name="3_Study Name, Title, Subtitle and Content">
    <p:spTree>
      <p:nvGrpSpPr>
        <p:cNvPr id="168" name="Shape 168"/>
        <p:cNvGrpSpPr/>
        <p:nvPr/>
      </p:nvGrpSpPr>
      <p:grpSpPr>
        <a:xfrm>
          <a:off x="0" y="0"/>
          <a:ext cx="0" cy="0"/>
          <a:chOff x="0" y="0"/>
          <a:chExt cx="0" cy="0"/>
        </a:xfrm>
      </p:grpSpPr>
      <p:sp>
        <p:nvSpPr>
          <p:cNvPr id="169" name="Google Shape;169;p80"/>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70" name="Google Shape;170;p80"/>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80"/>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72" name="Google Shape;172;p80"/>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73" name="Google Shape;173;p80"/>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4" name="Google Shape;174;p8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175" name="Shape 175"/>
        <p:cNvGrpSpPr/>
        <p:nvPr/>
      </p:nvGrpSpPr>
      <p:grpSpPr>
        <a:xfrm>
          <a:off x="0" y="0"/>
          <a:ext cx="0" cy="0"/>
          <a:chOff x="0" y="0"/>
          <a:chExt cx="0" cy="0"/>
        </a:xfrm>
      </p:grpSpPr>
      <p:sp>
        <p:nvSpPr>
          <p:cNvPr id="176" name="Google Shape;176;p81"/>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177" name="Google Shape;177;p81"/>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81"/>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9" name="Google Shape;179;p81"/>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Only">
  <p:cSld name="5_Title Only">
    <p:spTree>
      <p:nvGrpSpPr>
        <p:cNvPr id="180" name="Shape 180"/>
        <p:cNvGrpSpPr/>
        <p:nvPr/>
      </p:nvGrpSpPr>
      <p:grpSpPr>
        <a:xfrm>
          <a:off x="0" y="0"/>
          <a:ext cx="0" cy="0"/>
          <a:chOff x="0" y="0"/>
          <a:chExt cx="0" cy="0"/>
        </a:xfrm>
      </p:grpSpPr>
      <p:sp>
        <p:nvSpPr>
          <p:cNvPr id="181" name="Google Shape;181;p82"/>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182" name="Google Shape;182;p82"/>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82"/>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4" name="Google Shape;184;p82"/>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tudy Name, Title, Subtitle and Content">
  <p:cSld name="4_Study Name, Title, Subtitle and Content">
    <p:spTree>
      <p:nvGrpSpPr>
        <p:cNvPr id="185" name="Shape 185"/>
        <p:cNvGrpSpPr/>
        <p:nvPr/>
      </p:nvGrpSpPr>
      <p:grpSpPr>
        <a:xfrm>
          <a:off x="0" y="0"/>
          <a:ext cx="0" cy="0"/>
          <a:chOff x="0" y="0"/>
          <a:chExt cx="0" cy="0"/>
        </a:xfrm>
      </p:grpSpPr>
      <p:sp>
        <p:nvSpPr>
          <p:cNvPr id="186" name="Google Shape;186;p83"/>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187" name="Google Shape;187;p83"/>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83"/>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89" name="Google Shape;189;p83"/>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190" name="Google Shape;190;p83"/>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1" name="Google Shape;191;p8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83"/>
          <p:cNvSpPr txBox="1"/>
          <p:nvPr>
            <p:ph idx="12" type="sldNum"/>
          </p:nvPr>
        </p:nvSpPr>
        <p:spPr>
          <a:xfrm>
            <a:off x="8439150" y="6537325"/>
            <a:ext cx="247650" cy="16827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Arial"/>
                <a:ea typeface="Arial"/>
                <a:cs typeface="Arial"/>
                <a:sym typeface="Arial"/>
              </a:defRPr>
            </a:lvl1pPr>
            <a:lvl2pPr indent="0" lvl="1" marL="0" marR="0" rtl="0" algn="l">
              <a:spcBef>
                <a:spcPts val="0"/>
              </a:spcBef>
              <a:buNone/>
              <a:defRPr sz="1800">
                <a:solidFill>
                  <a:srgbClr val="000000"/>
                </a:solidFill>
                <a:latin typeface="Arial"/>
                <a:ea typeface="Arial"/>
                <a:cs typeface="Arial"/>
                <a:sym typeface="Arial"/>
              </a:defRPr>
            </a:lvl2pPr>
            <a:lvl3pPr indent="0" lvl="2" marL="0" marR="0" rtl="0" algn="l">
              <a:spcBef>
                <a:spcPts val="0"/>
              </a:spcBef>
              <a:buNone/>
              <a:defRPr sz="1800">
                <a:solidFill>
                  <a:srgbClr val="000000"/>
                </a:solidFill>
                <a:latin typeface="Arial"/>
                <a:ea typeface="Arial"/>
                <a:cs typeface="Arial"/>
                <a:sym typeface="Arial"/>
              </a:defRPr>
            </a:lvl3pPr>
            <a:lvl4pPr indent="0" lvl="3" marL="0" marR="0" rtl="0" algn="l">
              <a:spcBef>
                <a:spcPts val="0"/>
              </a:spcBef>
              <a:buNone/>
              <a:defRPr sz="1800">
                <a:solidFill>
                  <a:srgbClr val="000000"/>
                </a:solidFill>
                <a:latin typeface="Arial"/>
                <a:ea typeface="Arial"/>
                <a:cs typeface="Arial"/>
                <a:sym typeface="Arial"/>
              </a:defRPr>
            </a:lvl4pPr>
            <a:lvl5pPr indent="0" lvl="4" marL="0" marR="0" rtl="0" algn="l">
              <a:spcBef>
                <a:spcPts val="0"/>
              </a:spcBef>
              <a:buNone/>
              <a:defRPr sz="1800">
                <a:solidFill>
                  <a:srgbClr val="000000"/>
                </a:solidFill>
                <a:latin typeface="Arial"/>
                <a:ea typeface="Arial"/>
                <a:cs typeface="Arial"/>
                <a:sym typeface="Arial"/>
              </a:defRPr>
            </a:lvl5pPr>
            <a:lvl6pPr indent="0" lvl="5" marL="0" marR="0" rtl="0" algn="l">
              <a:spcBef>
                <a:spcPts val="0"/>
              </a:spcBef>
              <a:buNone/>
              <a:defRPr sz="1800">
                <a:solidFill>
                  <a:srgbClr val="000000"/>
                </a:solidFill>
                <a:latin typeface="Arial"/>
                <a:ea typeface="Arial"/>
                <a:cs typeface="Arial"/>
                <a:sym typeface="Arial"/>
              </a:defRPr>
            </a:lvl6pPr>
            <a:lvl7pPr indent="0" lvl="6" marL="0" marR="0" rtl="0" algn="l">
              <a:spcBef>
                <a:spcPts val="0"/>
              </a:spcBef>
              <a:buNone/>
              <a:defRPr sz="1800">
                <a:solidFill>
                  <a:srgbClr val="000000"/>
                </a:solidFill>
                <a:latin typeface="Arial"/>
                <a:ea typeface="Arial"/>
                <a:cs typeface="Arial"/>
                <a:sym typeface="Arial"/>
              </a:defRPr>
            </a:lvl7pPr>
            <a:lvl8pPr indent="0" lvl="7" marL="0" marR="0" rtl="0" algn="l">
              <a:spcBef>
                <a:spcPts val="0"/>
              </a:spcBef>
              <a:buNone/>
              <a:defRPr sz="1800">
                <a:solidFill>
                  <a:srgbClr val="000000"/>
                </a:solidFill>
                <a:latin typeface="Arial"/>
                <a:ea typeface="Arial"/>
                <a:cs typeface="Arial"/>
                <a:sym typeface="Arial"/>
              </a:defRPr>
            </a:lvl8pPr>
            <a:lvl9pPr indent="0" lvl="8" marL="0" marR="0" rtl="0" algn="l">
              <a:spcBef>
                <a:spcPts val="0"/>
              </a:spcBef>
              <a:buNone/>
              <a:defRPr sz="18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93" name="Shape 193"/>
        <p:cNvGrpSpPr/>
        <p:nvPr/>
      </p:nvGrpSpPr>
      <p:grpSpPr>
        <a:xfrm>
          <a:off x="0" y="0"/>
          <a:ext cx="0" cy="0"/>
          <a:chOff x="0" y="0"/>
          <a:chExt cx="0" cy="0"/>
        </a:xfrm>
      </p:grpSpPr>
      <p:sp>
        <p:nvSpPr>
          <p:cNvPr id="194" name="Google Shape;194;p84"/>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195" name="Google Shape;195;p84"/>
          <p:cNvSpPr txBox="1"/>
          <p:nvPr/>
        </p:nvSpPr>
        <p:spPr>
          <a:xfrm>
            <a:off x="685800" y="650399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196" name="Google Shape;196;p84"/>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84"/>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98" name="Google Shape;198;p84"/>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199" name="Google Shape;199;p84"/>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2"/>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5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tudy Name, Title, Subtitle and Content">
  <p:cSld name="5_Study Name, Title, Subtitle and Content">
    <p:spTree>
      <p:nvGrpSpPr>
        <p:cNvPr id="200" name="Shape 200"/>
        <p:cNvGrpSpPr/>
        <p:nvPr/>
      </p:nvGrpSpPr>
      <p:grpSpPr>
        <a:xfrm>
          <a:off x="0" y="0"/>
          <a:ext cx="0" cy="0"/>
          <a:chOff x="0" y="0"/>
          <a:chExt cx="0" cy="0"/>
        </a:xfrm>
      </p:grpSpPr>
      <p:sp>
        <p:nvSpPr>
          <p:cNvPr id="201" name="Google Shape;201;p85"/>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202" name="Google Shape;202;p85"/>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85"/>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04" name="Google Shape;204;p85"/>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205" name="Google Shape;205;p8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6" name="Google Shape;206;p8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07" name="Shape 207"/>
        <p:cNvGrpSpPr/>
        <p:nvPr/>
      </p:nvGrpSpPr>
      <p:grpSpPr>
        <a:xfrm>
          <a:off x="0" y="0"/>
          <a:ext cx="0" cy="0"/>
          <a:chOff x="0" y="0"/>
          <a:chExt cx="0" cy="0"/>
        </a:xfrm>
      </p:grpSpPr>
      <p:sp>
        <p:nvSpPr>
          <p:cNvPr id="208" name="Google Shape;208;p86"/>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209" name="Google Shape;209;p86"/>
          <p:cNvSpPr txBox="1"/>
          <p:nvPr/>
        </p:nvSpPr>
        <p:spPr>
          <a:xfrm>
            <a:off x="685800" y="650399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210" name="Google Shape;210;p86"/>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86"/>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12" name="Google Shape;212;p86"/>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13" name="Google Shape;213;p86"/>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214" name="Shape 214"/>
        <p:cNvGrpSpPr/>
        <p:nvPr/>
      </p:nvGrpSpPr>
      <p:grpSpPr>
        <a:xfrm>
          <a:off x="0" y="0"/>
          <a:ext cx="0" cy="0"/>
          <a:chOff x="0" y="0"/>
          <a:chExt cx="0" cy="0"/>
        </a:xfrm>
      </p:grpSpPr>
      <p:sp>
        <p:nvSpPr>
          <p:cNvPr id="215" name="Google Shape;215;p87"/>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216" name="Google Shape;216;p87"/>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87"/>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8" name="Google Shape;218;p87"/>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p:cSld name="7_Title Only">
    <p:spTree>
      <p:nvGrpSpPr>
        <p:cNvPr id="219" name="Shape 219"/>
        <p:cNvGrpSpPr/>
        <p:nvPr/>
      </p:nvGrpSpPr>
      <p:grpSpPr>
        <a:xfrm>
          <a:off x="0" y="0"/>
          <a:ext cx="0" cy="0"/>
          <a:chOff x="0" y="0"/>
          <a:chExt cx="0" cy="0"/>
        </a:xfrm>
      </p:grpSpPr>
      <p:sp>
        <p:nvSpPr>
          <p:cNvPr id="220" name="Google Shape;220;p88"/>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221" name="Google Shape;221;p88"/>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88"/>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3" name="Google Shape;223;p88"/>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224" name="Shape 224"/>
        <p:cNvGrpSpPr/>
        <p:nvPr/>
      </p:nvGrpSpPr>
      <p:grpSpPr>
        <a:xfrm>
          <a:off x="0" y="0"/>
          <a:ext cx="0" cy="0"/>
          <a:chOff x="0" y="0"/>
          <a:chExt cx="0" cy="0"/>
        </a:xfrm>
      </p:grpSpPr>
      <p:sp>
        <p:nvSpPr>
          <p:cNvPr id="225" name="Google Shape;225;p89"/>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89"/>
          <p:cNvSpPr txBox="1"/>
          <p:nvPr>
            <p:ph idx="1" type="body"/>
          </p:nvPr>
        </p:nvSpPr>
        <p:spPr>
          <a:xfrm>
            <a:off x="457200" y="1268760"/>
            <a:ext cx="8229600" cy="4857403"/>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27" name="Google Shape;227;p89"/>
          <p:cNvSpPr txBox="1"/>
          <p:nvPr>
            <p:ph idx="2" type="body"/>
          </p:nvPr>
        </p:nvSpPr>
        <p:spPr>
          <a:xfrm>
            <a:off x="457200" y="6381753"/>
            <a:ext cx="3959225" cy="360363"/>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28" name="Google Shape;228;p89"/>
          <p:cNvSpPr txBox="1"/>
          <p:nvPr>
            <p:ph idx="3" type="body"/>
          </p:nvPr>
        </p:nvSpPr>
        <p:spPr>
          <a:xfrm>
            <a:off x="4716024" y="6381753"/>
            <a:ext cx="3959225" cy="360363"/>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29" name="Shape 229"/>
        <p:cNvGrpSpPr/>
        <p:nvPr/>
      </p:nvGrpSpPr>
      <p:grpSpPr>
        <a:xfrm>
          <a:off x="0" y="0"/>
          <a:ext cx="0" cy="0"/>
          <a:chOff x="0" y="0"/>
          <a:chExt cx="0" cy="0"/>
        </a:xfrm>
      </p:grpSpPr>
      <p:sp>
        <p:nvSpPr>
          <p:cNvPr id="230" name="Google Shape;230;p90"/>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231" name="Google Shape;231;p90"/>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90"/>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90"/>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tudy Name, Title, Subtitle and Content">
  <p:cSld name="6_Study Name, Title, Subtitle and Content">
    <p:spTree>
      <p:nvGrpSpPr>
        <p:cNvPr id="234" name="Shape 234"/>
        <p:cNvGrpSpPr/>
        <p:nvPr/>
      </p:nvGrpSpPr>
      <p:grpSpPr>
        <a:xfrm>
          <a:off x="0" y="0"/>
          <a:ext cx="0" cy="0"/>
          <a:chOff x="0" y="0"/>
          <a:chExt cx="0" cy="0"/>
        </a:xfrm>
      </p:grpSpPr>
      <p:sp>
        <p:nvSpPr>
          <p:cNvPr id="235" name="Google Shape;235;p91"/>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236" name="Google Shape;236;p91"/>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91"/>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38" name="Google Shape;238;p91"/>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239" name="Google Shape;239;p9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0" name="Google Shape;240;p9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tudy Name, Title, Subtitle and Content">
  <p:cSld name="7_Study Name, Title, Subtitle and Content">
    <p:spTree>
      <p:nvGrpSpPr>
        <p:cNvPr id="241" name="Shape 241"/>
        <p:cNvGrpSpPr/>
        <p:nvPr/>
      </p:nvGrpSpPr>
      <p:grpSpPr>
        <a:xfrm>
          <a:off x="0" y="0"/>
          <a:ext cx="0" cy="0"/>
          <a:chOff x="0" y="0"/>
          <a:chExt cx="0" cy="0"/>
        </a:xfrm>
      </p:grpSpPr>
      <p:sp>
        <p:nvSpPr>
          <p:cNvPr id="242" name="Google Shape;242;p92"/>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243" name="Google Shape;243;p92"/>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92"/>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45" name="Google Shape;245;p92"/>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246" name="Google Shape;246;p9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7" name="Google Shape;247;p9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tudy Name, Title, Subtitle and Content">
  <p:cSld name="8_Study Name, Title, Subtitle and Content">
    <p:spTree>
      <p:nvGrpSpPr>
        <p:cNvPr id="248" name="Shape 248"/>
        <p:cNvGrpSpPr/>
        <p:nvPr/>
      </p:nvGrpSpPr>
      <p:grpSpPr>
        <a:xfrm>
          <a:off x="0" y="0"/>
          <a:ext cx="0" cy="0"/>
          <a:chOff x="0" y="0"/>
          <a:chExt cx="0" cy="0"/>
        </a:xfrm>
      </p:grpSpPr>
      <p:sp>
        <p:nvSpPr>
          <p:cNvPr id="249" name="Google Shape;249;p93"/>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250" name="Google Shape;250;p93"/>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93"/>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52" name="Google Shape;252;p93"/>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253" name="Google Shape;253;p93"/>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4" name="Google Shape;254;p9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tudy Name, Title, Subtitle and Content">
  <p:cSld name="9_Study Name, Title, Subtitle and Content">
    <p:spTree>
      <p:nvGrpSpPr>
        <p:cNvPr id="255" name="Shape 255"/>
        <p:cNvGrpSpPr/>
        <p:nvPr/>
      </p:nvGrpSpPr>
      <p:grpSpPr>
        <a:xfrm>
          <a:off x="0" y="0"/>
          <a:ext cx="0" cy="0"/>
          <a:chOff x="0" y="0"/>
          <a:chExt cx="0" cy="0"/>
        </a:xfrm>
      </p:grpSpPr>
      <p:sp>
        <p:nvSpPr>
          <p:cNvPr id="256" name="Google Shape;256;p94"/>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257" name="Google Shape;257;p94"/>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94"/>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59" name="Google Shape;259;p94"/>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260" name="Google Shape;260;p9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1" name="Google Shape;261;p9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94"/>
          <p:cNvSpPr txBox="1"/>
          <p:nvPr>
            <p:ph idx="12" type="sldNum"/>
          </p:nvPr>
        </p:nvSpPr>
        <p:spPr>
          <a:xfrm>
            <a:off x="8439150" y="6537325"/>
            <a:ext cx="247650" cy="16827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Arial"/>
                <a:ea typeface="Arial"/>
                <a:cs typeface="Arial"/>
                <a:sym typeface="Arial"/>
              </a:defRPr>
            </a:lvl1pPr>
            <a:lvl2pPr indent="0" lvl="1" marL="0" marR="0" rtl="0" algn="l">
              <a:spcBef>
                <a:spcPts val="0"/>
              </a:spcBef>
              <a:buNone/>
              <a:defRPr sz="1800">
                <a:solidFill>
                  <a:srgbClr val="000000"/>
                </a:solidFill>
                <a:latin typeface="Arial"/>
                <a:ea typeface="Arial"/>
                <a:cs typeface="Arial"/>
                <a:sym typeface="Arial"/>
              </a:defRPr>
            </a:lvl2pPr>
            <a:lvl3pPr indent="0" lvl="2" marL="0" marR="0" rtl="0" algn="l">
              <a:spcBef>
                <a:spcPts val="0"/>
              </a:spcBef>
              <a:buNone/>
              <a:defRPr sz="1800">
                <a:solidFill>
                  <a:srgbClr val="000000"/>
                </a:solidFill>
                <a:latin typeface="Arial"/>
                <a:ea typeface="Arial"/>
                <a:cs typeface="Arial"/>
                <a:sym typeface="Arial"/>
              </a:defRPr>
            </a:lvl3pPr>
            <a:lvl4pPr indent="0" lvl="3" marL="0" marR="0" rtl="0" algn="l">
              <a:spcBef>
                <a:spcPts val="0"/>
              </a:spcBef>
              <a:buNone/>
              <a:defRPr sz="1800">
                <a:solidFill>
                  <a:srgbClr val="000000"/>
                </a:solidFill>
                <a:latin typeface="Arial"/>
                <a:ea typeface="Arial"/>
                <a:cs typeface="Arial"/>
                <a:sym typeface="Arial"/>
              </a:defRPr>
            </a:lvl4pPr>
            <a:lvl5pPr indent="0" lvl="4" marL="0" marR="0" rtl="0" algn="l">
              <a:spcBef>
                <a:spcPts val="0"/>
              </a:spcBef>
              <a:buNone/>
              <a:defRPr sz="1800">
                <a:solidFill>
                  <a:srgbClr val="000000"/>
                </a:solidFill>
                <a:latin typeface="Arial"/>
                <a:ea typeface="Arial"/>
                <a:cs typeface="Arial"/>
                <a:sym typeface="Arial"/>
              </a:defRPr>
            </a:lvl5pPr>
            <a:lvl6pPr indent="0" lvl="5" marL="0" marR="0" rtl="0" algn="l">
              <a:spcBef>
                <a:spcPts val="0"/>
              </a:spcBef>
              <a:buNone/>
              <a:defRPr sz="1800">
                <a:solidFill>
                  <a:srgbClr val="000000"/>
                </a:solidFill>
                <a:latin typeface="Arial"/>
                <a:ea typeface="Arial"/>
                <a:cs typeface="Arial"/>
                <a:sym typeface="Arial"/>
              </a:defRPr>
            </a:lvl6pPr>
            <a:lvl7pPr indent="0" lvl="6" marL="0" marR="0" rtl="0" algn="l">
              <a:spcBef>
                <a:spcPts val="0"/>
              </a:spcBef>
              <a:buNone/>
              <a:defRPr sz="1800">
                <a:solidFill>
                  <a:srgbClr val="000000"/>
                </a:solidFill>
                <a:latin typeface="Arial"/>
                <a:ea typeface="Arial"/>
                <a:cs typeface="Arial"/>
                <a:sym typeface="Arial"/>
              </a:defRPr>
            </a:lvl7pPr>
            <a:lvl8pPr indent="0" lvl="7" marL="0" marR="0" rtl="0" algn="l">
              <a:spcBef>
                <a:spcPts val="0"/>
              </a:spcBef>
              <a:buNone/>
              <a:defRPr sz="1800">
                <a:solidFill>
                  <a:srgbClr val="000000"/>
                </a:solidFill>
                <a:latin typeface="Arial"/>
                <a:ea typeface="Arial"/>
                <a:cs typeface="Arial"/>
                <a:sym typeface="Arial"/>
              </a:defRPr>
            </a:lvl8pPr>
            <a:lvl9pPr indent="0" lvl="8" marL="0" marR="0" rtl="0" algn="l">
              <a:spcBef>
                <a:spcPts val="0"/>
              </a:spcBef>
              <a:buNone/>
              <a:defRPr sz="18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y Name, Title and Content">
  <p:cSld name="Study Name, Title and Content">
    <p:spTree>
      <p:nvGrpSpPr>
        <p:cNvPr id="31" name="Shape 31"/>
        <p:cNvGrpSpPr/>
        <p:nvPr/>
      </p:nvGrpSpPr>
      <p:grpSpPr>
        <a:xfrm>
          <a:off x="0" y="0"/>
          <a:ext cx="0" cy="0"/>
          <a:chOff x="0" y="0"/>
          <a:chExt cx="0" cy="0"/>
        </a:xfrm>
      </p:grpSpPr>
      <p:sp>
        <p:nvSpPr>
          <p:cNvPr id="32" name="Google Shape;32;p53"/>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3"/>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4" name="Google Shape;34;p5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3"/>
          <p:cNvSpPr txBox="1"/>
          <p:nvPr>
            <p:ph idx="2"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63" name="Shape 263"/>
        <p:cNvGrpSpPr/>
        <p:nvPr/>
      </p:nvGrpSpPr>
      <p:grpSpPr>
        <a:xfrm>
          <a:off x="0" y="0"/>
          <a:ext cx="0" cy="0"/>
          <a:chOff x="0" y="0"/>
          <a:chExt cx="0" cy="0"/>
        </a:xfrm>
      </p:grpSpPr>
      <p:sp>
        <p:nvSpPr>
          <p:cNvPr id="264" name="Google Shape;264;p95"/>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265" name="Google Shape;265;p95"/>
          <p:cNvSpPr txBox="1"/>
          <p:nvPr/>
        </p:nvSpPr>
        <p:spPr>
          <a:xfrm>
            <a:off x="685800" y="650399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266" name="Google Shape;266;p95"/>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95"/>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68" name="Google Shape;268;p95"/>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69" name="Google Shape;269;p95"/>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udy Name, Title, Subtitle and Content">
  <p:cSld name="10_Study Name, Title, Subtitle and Content">
    <p:spTree>
      <p:nvGrpSpPr>
        <p:cNvPr id="270" name="Shape 270"/>
        <p:cNvGrpSpPr/>
        <p:nvPr/>
      </p:nvGrpSpPr>
      <p:grpSpPr>
        <a:xfrm>
          <a:off x="0" y="0"/>
          <a:ext cx="0" cy="0"/>
          <a:chOff x="0" y="0"/>
          <a:chExt cx="0" cy="0"/>
        </a:xfrm>
      </p:grpSpPr>
      <p:sp>
        <p:nvSpPr>
          <p:cNvPr id="271" name="Google Shape;271;p96"/>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272" name="Google Shape;272;p96"/>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96"/>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74" name="Google Shape;274;p96"/>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275" name="Google Shape;275;p9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6" name="Google Shape;276;p9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Study Name, Title, Subtitle and Content">
  <p:cSld name="11_Study Name, Title, Subtitle and Content">
    <p:spTree>
      <p:nvGrpSpPr>
        <p:cNvPr id="277" name="Shape 277"/>
        <p:cNvGrpSpPr/>
        <p:nvPr/>
      </p:nvGrpSpPr>
      <p:grpSpPr>
        <a:xfrm>
          <a:off x="0" y="0"/>
          <a:ext cx="0" cy="0"/>
          <a:chOff x="0" y="0"/>
          <a:chExt cx="0" cy="0"/>
        </a:xfrm>
      </p:grpSpPr>
      <p:sp>
        <p:nvSpPr>
          <p:cNvPr id="278" name="Google Shape;278;p97"/>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279" name="Google Shape;279;p97"/>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97"/>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81" name="Google Shape;281;p97"/>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282" name="Google Shape;282;p9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3" name="Google Shape;283;p9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tudy Name, Title, Subtitle and Content">
  <p:cSld name="12_Study Name, Title, Subtitle and Content">
    <p:spTree>
      <p:nvGrpSpPr>
        <p:cNvPr id="284" name="Shape 284"/>
        <p:cNvGrpSpPr/>
        <p:nvPr/>
      </p:nvGrpSpPr>
      <p:grpSpPr>
        <a:xfrm>
          <a:off x="0" y="0"/>
          <a:ext cx="0" cy="0"/>
          <a:chOff x="0" y="0"/>
          <a:chExt cx="0" cy="0"/>
        </a:xfrm>
      </p:grpSpPr>
      <p:sp>
        <p:nvSpPr>
          <p:cNvPr id="285" name="Google Shape;285;p98"/>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286" name="Google Shape;286;p98"/>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98"/>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88" name="Google Shape;288;p98"/>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289" name="Google Shape;289;p98"/>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0" name="Google Shape;290;p9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291" name="Shape 291"/>
        <p:cNvGrpSpPr/>
        <p:nvPr/>
      </p:nvGrpSpPr>
      <p:grpSpPr>
        <a:xfrm>
          <a:off x="0" y="0"/>
          <a:ext cx="0" cy="0"/>
          <a:chOff x="0" y="0"/>
          <a:chExt cx="0" cy="0"/>
        </a:xfrm>
      </p:grpSpPr>
      <p:sp>
        <p:nvSpPr>
          <p:cNvPr id="292" name="Google Shape;292;p99"/>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293" name="Google Shape;293;p99"/>
          <p:cNvSpPr txBox="1"/>
          <p:nvPr/>
        </p:nvSpPr>
        <p:spPr>
          <a:xfrm>
            <a:off x="685800" y="650399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294" name="Google Shape;294;p99"/>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99"/>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96" name="Google Shape;296;p99"/>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297" name="Google Shape;297;p99"/>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298" name="Shape 298"/>
        <p:cNvGrpSpPr/>
        <p:nvPr/>
      </p:nvGrpSpPr>
      <p:grpSpPr>
        <a:xfrm>
          <a:off x="0" y="0"/>
          <a:ext cx="0" cy="0"/>
          <a:chOff x="0" y="0"/>
          <a:chExt cx="0" cy="0"/>
        </a:xfrm>
      </p:grpSpPr>
      <p:sp>
        <p:nvSpPr>
          <p:cNvPr id="299" name="Google Shape;299;p100"/>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0" name="Google Shape;300;p100"/>
          <p:cNvSpPr txBox="1"/>
          <p:nvPr>
            <p:ph idx="1" type="body"/>
          </p:nvPr>
        </p:nvSpPr>
        <p:spPr>
          <a:xfrm>
            <a:off x="457200" y="1268760"/>
            <a:ext cx="8229600" cy="4857403"/>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01" name="Google Shape;301;p100"/>
          <p:cNvSpPr txBox="1"/>
          <p:nvPr>
            <p:ph idx="2" type="body"/>
          </p:nvPr>
        </p:nvSpPr>
        <p:spPr>
          <a:xfrm>
            <a:off x="457200" y="6381753"/>
            <a:ext cx="3959225" cy="360363"/>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02" name="Google Shape;302;p100"/>
          <p:cNvSpPr txBox="1"/>
          <p:nvPr>
            <p:ph idx="3" type="body"/>
          </p:nvPr>
        </p:nvSpPr>
        <p:spPr>
          <a:xfrm>
            <a:off x="4716024" y="6381753"/>
            <a:ext cx="3959225" cy="360363"/>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Study Name, Title, Subtitle and Content">
  <p:cSld name="13_Study Name, Title, Subtitle and Content">
    <p:spTree>
      <p:nvGrpSpPr>
        <p:cNvPr id="303" name="Shape 303"/>
        <p:cNvGrpSpPr/>
        <p:nvPr/>
      </p:nvGrpSpPr>
      <p:grpSpPr>
        <a:xfrm>
          <a:off x="0" y="0"/>
          <a:ext cx="0" cy="0"/>
          <a:chOff x="0" y="0"/>
          <a:chExt cx="0" cy="0"/>
        </a:xfrm>
      </p:grpSpPr>
      <p:sp>
        <p:nvSpPr>
          <p:cNvPr id="304" name="Google Shape;304;p101"/>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305" name="Google Shape;305;p101"/>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6" name="Google Shape;306;p101"/>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07" name="Google Shape;307;p101"/>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308" name="Google Shape;308;p10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9" name="Google Shape;309;p10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310" name="Shape 310"/>
        <p:cNvGrpSpPr/>
        <p:nvPr/>
      </p:nvGrpSpPr>
      <p:grpSpPr>
        <a:xfrm>
          <a:off x="0" y="0"/>
          <a:ext cx="0" cy="0"/>
          <a:chOff x="0" y="0"/>
          <a:chExt cx="0" cy="0"/>
        </a:xfrm>
      </p:grpSpPr>
      <p:sp>
        <p:nvSpPr>
          <p:cNvPr id="311" name="Google Shape;311;p102"/>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312" name="Google Shape;312;p102"/>
          <p:cNvSpPr txBox="1"/>
          <p:nvPr/>
        </p:nvSpPr>
        <p:spPr>
          <a:xfrm>
            <a:off x="685800" y="650399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313" name="Google Shape;313;p102"/>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4" name="Google Shape;314;p102"/>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15" name="Google Shape;315;p102"/>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16" name="Google Shape;316;p102"/>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Only">
  <p:cSld name="8_Title Only">
    <p:spTree>
      <p:nvGrpSpPr>
        <p:cNvPr id="317" name="Shape 317"/>
        <p:cNvGrpSpPr/>
        <p:nvPr/>
      </p:nvGrpSpPr>
      <p:grpSpPr>
        <a:xfrm>
          <a:off x="0" y="0"/>
          <a:ext cx="0" cy="0"/>
          <a:chOff x="0" y="0"/>
          <a:chExt cx="0" cy="0"/>
        </a:xfrm>
      </p:grpSpPr>
      <p:sp>
        <p:nvSpPr>
          <p:cNvPr id="318" name="Google Shape;318;p103"/>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319" name="Google Shape;319;p103"/>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103"/>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1" name="Google Shape;321;p103"/>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Only">
  <p:cSld name="9_Title Only">
    <p:spTree>
      <p:nvGrpSpPr>
        <p:cNvPr id="322" name="Shape 322"/>
        <p:cNvGrpSpPr/>
        <p:nvPr/>
      </p:nvGrpSpPr>
      <p:grpSpPr>
        <a:xfrm>
          <a:off x="0" y="0"/>
          <a:ext cx="0" cy="0"/>
          <a:chOff x="0" y="0"/>
          <a:chExt cx="0" cy="0"/>
        </a:xfrm>
      </p:grpSpPr>
      <p:sp>
        <p:nvSpPr>
          <p:cNvPr id="323" name="Google Shape;323;p104"/>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324" name="Google Shape;324;p104"/>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104"/>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6" name="Google Shape;326;p104"/>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6" name="Shape 36"/>
        <p:cNvGrpSpPr/>
        <p:nvPr/>
      </p:nvGrpSpPr>
      <p:grpSpPr>
        <a:xfrm>
          <a:off x="0" y="0"/>
          <a:ext cx="0" cy="0"/>
          <a:chOff x="0" y="0"/>
          <a:chExt cx="0" cy="0"/>
        </a:xfrm>
      </p:grpSpPr>
      <p:sp>
        <p:nvSpPr>
          <p:cNvPr id="37" name="Google Shape;37;p60"/>
          <p:cNvSpPr/>
          <p:nvPr/>
        </p:nvSpPr>
        <p:spPr>
          <a:xfrm flipH="1">
            <a:off x="0" y="4495800"/>
            <a:ext cx="9144000" cy="2362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 name="Google Shape;38;p60"/>
          <p:cNvSpPr/>
          <p:nvPr/>
        </p:nvSpPr>
        <p:spPr>
          <a:xfrm flipH="1">
            <a:off x="1295400" y="4191000"/>
            <a:ext cx="7848600" cy="3048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9" name="Google Shape;39;p60"/>
          <p:cNvSpPr/>
          <p:nvPr/>
        </p:nvSpPr>
        <p:spPr>
          <a:xfrm flipH="1">
            <a:off x="0" y="4191000"/>
            <a:ext cx="1262063" cy="304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 name="Google Shape;40;p60"/>
          <p:cNvSpPr txBox="1"/>
          <p:nvPr>
            <p:ph type="ctrTitle"/>
          </p:nvPr>
        </p:nvSpPr>
        <p:spPr>
          <a:xfrm>
            <a:off x="1286770" y="1981200"/>
            <a:ext cx="6561831" cy="1905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717171"/>
              </a:buClr>
              <a:buSzPts val="3200"/>
              <a:buFont typeface="Arial"/>
              <a:buNone/>
              <a:defRPr sz="3200">
                <a:solidFill>
                  <a:srgbClr val="7171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0"/>
          <p:cNvSpPr txBox="1"/>
          <p:nvPr>
            <p:ph idx="1" type="subTitle"/>
          </p:nvPr>
        </p:nvSpPr>
        <p:spPr>
          <a:xfrm>
            <a:off x="1281115" y="4724400"/>
            <a:ext cx="6567487" cy="990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620"/>
              <a:buNone/>
              <a:defRPr sz="1800">
                <a:solidFill>
                  <a:srgbClr val="717171"/>
                </a:solidFill>
              </a:defRPr>
            </a:lvl1pPr>
            <a:lvl2pPr lvl="1" algn="ctr">
              <a:lnSpc>
                <a:spcPct val="90000"/>
              </a:lnSpc>
              <a:spcBef>
                <a:spcPts val="800"/>
              </a:spcBef>
              <a:spcAft>
                <a:spcPts val="0"/>
              </a:spcAft>
              <a:buSzPts val="1620"/>
              <a:buNone/>
              <a:defRPr>
                <a:solidFill>
                  <a:srgbClr val="888888"/>
                </a:solidFill>
              </a:defRPr>
            </a:lvl2pPr>
            <a:lvl3pPr lvl="2" algn="ctr">
              <a:lnSpc>
                <a:spcPct val="90000"/>
              </a:lnSpc>
              <a:spcBef>
                <a:spcPts val="600"/>
              </a:spcBef>
              <a:spcAft>
                <a:spcPts val="0"/>
              </a:spcAft>
              <a:buSzPts val="1440"/>
              <a:buNone/>
              <a:defRPr>
                <a:solidFill>
                  <a:srgbClr val="888888"/>
                </a:solidFill>
              </a:defRPr>
            </a:lvl3pPr>
            <a:lvl4pPr lvl="3" algn="ctr">
              <a:lnSpc>
                <a:spcPct val="90000"/>
              </a:lnSpc>
              <a:spcBef>
                <a:spcPts val="600"/>
              </a:spcBef>
              <a:spcAft>
                <a:spcPts val="0"/>
              </a:spcAft>
              <a:buSzPts val="1260"/>
              <a:buNone/>
              <a:defRPr>
                <a:solidFill>
                  <a:srgbClr val="888888"/>
                </a:solidFill>
              </a:defRPr>
            </a:lvl4pPr>
            <a:lvl5pPr lvl="4" algn="ctr">
              <a:lnSpc>
                <a:spcPct val="90000"/>
              </a:lnSpc>
              <a:spcBef>
                <a:spcPts val="600"/>
              </a:spcBef>
              <a:spcAft>
                <a:spcPts val="0"/>
              </a:spcAft>
              <a:buSzPts val="1260"/>
              <a:buNone/>
              <a:defRPr>
                <a:solidFill>
                  <a:srgbClr val="888888"/>
                </a:solidFill>
              </a:defRPr>
            </a:lvl5pPr>
            <a:lvl6pPr lvl="5" algn="ctr">
              <a:lnSpc>
                <a:spcPct val="90000"/>
              </a:lnSpc>
              <a:spcBef>
                <a:spcPts val="600"/>
              </a:spcBef>
              <a:spcAft>
                <a:spcPts val="0"/>
              </a:spcAft>
              <a:buSzPts val="1260"/>
              <a:buNone/>
              <a:defRPr>
                <a:solidFill>
                  <a:srgbClr val="888888"/>
                </a:solidFill>
              </a:defRPr>
            </a:lvl6pPr>
            <a:lvl7pPr lvl="6" algn="ctr">
              <a:lnSpc>
                <a:spcPct val="90000"/>
              </a:lnSpc>
              <a:spcBef>
                <a:spcPts val="600"/>
              </a:spcBef>
              <a:spcAft>
                <a:spcPts val="0"/>
              </a:spcAft>
              <a:buSzPts val="1260"/>
              <a:buNone/>
              <a:defRPr>
                <a:solidFill>
                  <a:srgbClr val="888888"/>
                </a:solidFill>
              </a:defRPr>
            </a:lvl7pPr>
            <a:lvl8pPr lvl="7" algn="ctr">
              <a:lnSpc>
                <a:spcPct val="90000"/>
              </a:lnSpc>
              <a:spcBef>
                <a:spcPts val="600"/>
              </a:spcBef>
              <a:spcAft>
                <a:spcPts val="0"/>
              </a:spcAft>
              <a:buSzPts val="1260"/>
              <a:buNone/>
              <a:defRPr>
                <a:solidFill>
                  <a:srgbClr val="888888"/>
                </a:solidFill>
              </a:defRPr>
            </a:lvl8pPr>
            <a:lvl9pPr lvl="8" algn="ctr">
              <a:lnSpc>
                <a:spcPct val="90000"/>
              </a:lnSpc>
              <a:spcBef>
                <a:spcPts val="600"/>
              </a:spcBef>
              <a:spcAft>
                <a:spcPts val="0"/>
              </a:spcAft>
              <a:buSzPts val="1260"/>
              <a:buNone/>
              <a:defRPr>
                <a:solidFill>
                  <a:srgbClr val="888888"/>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Study Name, Title, Subtitle and Content">
  <p:cSld name="14_Study Name, Title, Subtitle and Content">
    <p:spTree>
      <p:nvGrpSpPr>
        <p:cNvPr id="327" name="Shape 327"/>
        <p:cNvGrpSpPr/>
        <p:nvPr/>
      </p:nvGrpSpPr>
      <p:grpSpPr>
        <a:xfrm>
          <a:off x="0" y="0"/>
          <a:ext cx="0" cy="0"/>
          <a:chOff x="0" y="0"/>
          <a:chExt cx="0" cy="0"/>
        </a:xfrm>
      </p:grpSpPr>
      <p:sp>
        <p:nvSpPr>
          <p:cNvPr id="328" name="Google Shape;328;p105"/>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329" name="Google Shape;329;p105"/>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0" name="Google Shape;330;p105"/>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31" name="Google Shape;331;p105"/>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332" name="Google Shape;332;p10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3" name="Google Shape;333;p10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334" name="Shape 334"/>
        <p:cNvGrpSpPr/>
        <p:nvPr/>
      </p:nvGrpSpPr>
      <p:grpSpPr>
        <a:xfrm>
          <a:off x="0" y="0"/>
          <a:ext cx="0" cy="0"/>
          <a:chOff x="0" y="0"/>
          <a:chExt cx="0" cy="0"/>
        </a:xfrm>
      </p:grpSpPr>
      <p:sp>
        <p:nvSpPr>
          <p:cNvPr id="335" name="Google Shape;335;p106"/>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336" name="Google Shape;336;p106"/>
          <p:cNvSpPr txBox="1"/>
          <p:nvPr/>
        </p:nvSpPr>
        <p:spPr>
          <a:xfrm>
            <a:off x="685800" y="650399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337" name="Google Shape;337;p106"/>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106"/>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39" name="Google Shape;339;p106"/>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40" name="Google Shape;340;p106"/>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Only">
  <p:cSld name="10_Title Only">
    <p:spTree>
      <p:nvGrpSpPr>
        <p:cNvPr id="341" name="Shape 341"/>
        <p:cNvGrpSpPr/>
        <p:nvPr/>
      </p:nvGrpSpPr>
      <p:grpSpPr>
        <a:xfrm>
          <a:off x="0" y="0"/>
          <a:ext cx="0" cy="0"/>
          <a:chOff x="0" y="0"/>
          <a:chExt cx="0" cy="0"/>
        </a:xfrm>
      </p:grpSpPr>
      <p:sp>
        <p:nvSpPr>
          <p:cNvPr id="342" name="Google Shape;342;p107"/>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343" name="Google Shape;343;p107"/>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4" name="Google Shape;344;p107"/>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45" name="Google Shape;345;p107"/>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Only">
  <p:cSld name="11_Title Only">
    <p:spTree>
      <p:nvGrpSpPr>
        <p:cNvPr id="346" name="Shape 346"/>
        <p:cNvGrpSpPr/>
        <p:nvPr/>
      </p:nvGrpSpPr>
      <p:grpSpPr>
        <a:xfrm>
          <a:off x="0" y="0"/>
          <a:ext cx="0" cy="0"/>
          <a:chOff x="0" y="0"/>
          <a:chExt cx="0" cy="0"/>
        </a:xfrm>
      </p:grpSpPr>
      <p:sp>
        <p:nvSpPr>
          <p:cNvPr id="347" name="Google Shape;347;p108"/>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348" name="Google Shape;348;p108"/>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108"/>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0" name="Google Shape;350;p108"/>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351" name="Shape 351"/>
        <p:cNvGrpSpPr/>
        <p:nvPr/>
      </p:nvGrpSpPr>
      <p:grpSpPr>
        <a:xfrm>
          <a:off x="0" y="0"/>
          <a:ext cx="0" cy="0"/>
          <a:chOff x="0" y="0"/>
          <a:chExt cx="0" cy="0"/>
        </a:xfrm>
      </p:grpSpPr>
      <p:sp>
        <p:nvSpPr>
          <p:cNvPr id="352" name="Google Shape;352;p109"/>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3" name="Google Shape;353;p109"/>
          <p:cNvSpPr txBox="1"/>
          <p:nvPr>
            <p:ph idx="1" type="body"/>
          </p:nvPr>
        </p:nvSpPr>
        <p:spPr>
          <a:xfrm>
            <a:off x="457200" y="1268760"/>
            <a:ext cx="8229600" cy="4857403"/>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54" name="Google Shape;354;p109"/>
          <p:cNvSpPr txBox="1"/>
          <p:nvPr>
            <p:ph idx="2" type="body"/>
          </p:nvPr>
        </p:nvSpPr>
        <p:spPr>
          <a:xfrm>
            <a:off x="457200" y="6381753"/>
            <a:ext cx="3959225" cy="360363"/>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55" name="Google Shape;355;p109"/>
          <p:cNvSpPr txBox="1"/>
          <p:nvPr>
            <p:ph idx="3" type="body"/>
          </p:nvPr>
        </p:nvSpPr>
        <p:spPr>
          <a:xfrm>
            <a:off x="4716024" y="6381753"/>
            <a:ext cx="3959225" cy="360363"/>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356" name="Shape 356"/>
        <p:cNvGrpSpPr/>
        <p:nvPr/>
      </p:nvGrpSpPr>
      <p:grpSpPr>
        <a:xfrm>
          <a:off x="0" y="0"/>
          <a:ext cx="0" cy="0"/>
          <a:chOff x="0" y="0"/>
          <a:chExt cx="0" cy="0"/>
        </a:xfrm>
      </p:grpSpPr>
      <p:sp>
        <p:nvSpPr>
          <p:cNvPr id="357" name="Google Shape;357;p110"/>
          <p:cNvSpPr txBox="1"/>
          <p:nvPr/>
        </p:nvSpPr>
        <p:spPr>
          <a:xfrm>
            <a:off x="685800" y="6497643"/>
            <a:ext cx="6858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358" name="Google Shape;358;p110"/>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110"/>
          <p:cNvSpPr txBox="1"/>
          <p:nvPr>
            <p:ph idx="12" type="sldNum"/>
          </p:nvPr>
        </p:nvSpPr>
        <p:spPr>
          <a:xfrm>
            <a:off x="6985000" y="6492880"/>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0" name="Google Shape;360;p110"/>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Study Name, Title, Subtitle and Content">
  <p:cSld name="15_Study Name, Title, Subtitle and Content">
    <p:spTree>
      <p:nvGrpSpPr>
        <p:cNvPr id="361" name="Shape 361"/>
        <p:cNvGrpSpPr/>
        <p:nvPr/>
      </p:nvGrpSpPr>
      <p:grpSpPr>
        <a:xfrm>
          <a:off x="0" y="0"/>
          <a:ext cx="0" cy="0"/>
          <a:chOff x="0" y="0"/>
          <a:chExt cx="0" cy="0"/>
        </a:xfrm>
      </p:grpSpPr>
      <p:sp>
        <p:nvSpPr>
          <p:cNvPr id="362" name="Google Shape;362;p111"/>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363" name="Google Shape;363;p111"/>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111"/>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65" name="Google Shape;365;p111"/>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366" name="Google Shape;366;p11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7" name="Google Shape;367;p11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368" name="Shape 368"/>
        <p:cNvGrpSpPr/>
        <p:nvPr/>
      </p:nvGrpSpPr>
      <p:grpSpPr>
        <a:xfrm>
          <a:off x="0" y="0"/>
          <a:ext cx="0" cy="0"/>
          <a:chOff x="0" y="0"/>
          <a:chExt cx="0" cy="0"/>
        </a:xfrm>
      </p:grpSpPr>
      <p:sp>
        <p:nvSpPr>
          <p:cNvPr id="369" name="Google Shape;369;p112"/>
          <p:cNvSpPr txBox="1"/>
          <p:nvPr>
            <p:ph type="title"/>
          </p:nvPr>
        </p:nvSpPr>
        <p:spPr>
          <a:xfrm>
            <a:off x="484273" y="42885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112"/>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71" name="Google Shape;371;p112"/>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100">
                <a:solidFill>
                  <a:srgbClr val="7F7F7F"/>
                </a:solidFill>
                <a:latin typeface="Arial"/>
                <a:ea typeface="Arial"/>
                <a:cs typeface="Arial"/>
                <a:sym typeface="Arial"/>
              </a:defRPr>
            </a:lvl1pPr>
            <a:lvl2pPr indent="0" lvl="1" marL="0" marR="0" rtl="0" algn="r">
              <a:spcBef>
                <a:spcPts val="0"/>
              </a:spcBef>
              <a:buNone/>
              <a:defRPr sz="1100">
                <a:solidFill>
                  <a:srgbClr val="7F7F7F"/>
                </a:solidFill>
                <a:latin typeface="Arial"/>
                <a:ea typeface="Arial"/>
                <a:cs typeface="Arial"/>
                <a:sym typeface="Arial"/>
              </a:defRPr>
            </a:lvl2pPr>
            <a:lvl3pPr indent="0" lvl="2" marL="0" marR="0" rtl="0" algn="r">
              <a:spcBef>
                <a:spcPts val="0"/>
              </a:spcBef>
              <a:buNone/>
              <a:defRPr sz="1100">
                <a:solidFill>
                  <a:srgbClr val="7F7F7F"/>
                </a:solidFill>
                <a:latin typeface="Arial"/>
                <a:ea typeface="Arial"/>
                <a:cs typeface="Arial"/>
                <a:sym typeface="Arial"/>
              </a:defRPr>
            </a:lvl3pPr>
            <a:lvl4pPr indent="0" lvl="3" marL="0" marR="0" rtl="0" algn="r">
              <a:spcBef>
                <a:spcPts val="0"/>
              </a:spcBef>
              <a:buNone/>
              <a:defRPr sz="1100">
                <a:solidFill>
                  <a:srgbClr val="7F7F7F"/>
                </a:solidFill>
                <a:latin typeface="Arial"/>
                <a:ea typeface="Arial"/>
                <a:cs typeface="Arial"/>
                <a:sym typeface="Arial"/>
              </a:defRPr>
            </a:lvl4pPr>
            <a:lvl5pPr indent="0" lvl="4" marL="0" marR="0" rtl="0" algn="r">
              <a:spcBef>
                <a:spcPts val="0"/>
              </a:spcBef>
              <a:buNone/>
              <a:defRPr sz="1100">
                <a:solidFill>
                  <a:srgbClr val="7F7F7F"/>
                </a:solidFill>
                <a:latin typeface="Arial"/>
                <a:ea typeface="Arial"/>
                <a:cs typeface="Arial"/>
                <a:sym typeface="Arial"/>
              </a:defRPr>
            </a:lvl5pPr>
            <a:lvl6pPr indent="0" lvl="5" marL="0" marR="0" rtl="0" algn="r">
              <a:spcBef>
                <a:spcPts val="0"/>
              </a:spcBef>
              <a:buNone/>
              <a:defRPr sz="1100">
                <a:solidFill>
                  <a:srgbClr val="7F7F7F"/>
                </a:solidFill>
                <a:latin typeface="Arial"/>
                <a:ea typeface="Arial"/>
                <a:cs typeface="Arial"/>
                <a:sym typeface="Arial"/>
              </a:defRPr>
            </a:lvl6pPr>
            <a:lvl7pPr indent="0" lvl="6" marL="0" marR="0" rtl="0" algn="r">
              <a:spcBef>
                <a:spcPts val="0"/>
              </a:spcBef>
              <a:buNone/>
              <a:defRPr sz="1100">
                <a:solidFill>
                  <a:srgbClr val="7F7F7F"/>
                </a:solidFill>
                <a:latin typeface="Arial"/>
                <a:ea typeface="Arial"/>
                <a:cs typeface="Arial"/>
                <a:sym typeface="Arial"/>
              </a:defRPr>
            </a:lvl7pPr>
            <a:lvl8pPr indent="0" lvl="7" marL="0" marR="0" rtl="0" algn="r">
              <a:spcBef>
                <a:spcPts val="0"/>
              </a:spcBef>
              <a:buNone/>
              <a:defRPr sz="1100">
                <a:solidFill>
                  <a:srgbClr val="7F7F7F"/>
                </a:solidFill>
                <a:latin typeface="Arial"/>
                <a:ea typeface="Arial"/>
                <a:cs typeface="Arial"/>
                <a:sym typeface="Arial"/>
              </a:defRPr>
            </a:lvl8pPr>
            <a:lvl9pPr indent="0" lvl="8" marL="0" marR="0" rtl="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72" name="Google Shape;372;p112"/>
          <p:cNvSpPr txBox="1"/>
          <p:nvPr>
            <p:ph idx="2" type="body"/>
          </p:nvPr>
        </p:nvSpPr>
        <p:spPr>
          <a:xfrm>
            <a:off x="484277"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73" name="Shape 373"/>
        <p:cNvGrpSpPr/>
        <p:nvPr/>
      </p:nvGrpSpPr>
      <p:grpSpPr>
        <a:xfrm>
          <a:off x="0" y="0"/>
          <a:ext cx="0" cy="0"/>
          <a:chOff x="0" y="0"/>
          <a:chExt cx="0" cy="0"/>
        </a:xfrm>
      </p:grpSpPr>
      <p:sp>
        <p:nvSpPr>
          <p:cNvPr id="374" name="Google Shape;374;p113"/>
          <p:cNvSpPr txBox="1"/>
          <p:nvPr>
            <p:ph type="title"/>
          </p:nvPr>
        </p:nvSpPr>
        <p:spPr>
          <a:xfrm>
            <a:off x="685800" y="160497"/>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5" name="Google Shape;375;p113"/>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76" name="Google Shape;376;p113"/>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77" name="Google Shape;377;p113"/>
          <p:cNvSpPr txBox="1"/>
          <p:nvPr>
            <p:ph idx="12" type="sldNum"/>
          </p:nvPr>
        </p:nvSpPr>
        <p:spPr>
          <a:xfrm>
            <a:off x="8439150" y="6537325"/>
            <a:ext cx="247650" cy="1682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7F7F7F"/>
                </a:solidFill>
                <a:latin typeface="Arial"/>
                <a:ea typeface="Arial"/>
                <a:cs typeface="Arial"/>
                <a:sym typeface="Arial"/>
              </a:defRPr>
            </a:lvl1pPr>
            <a:lvl2pPr indent="0" lvl="1" marL="0" marR="0" rtl="0" algn="r">
              <a:spcBef>
                <a:spcPts val="0"/>
              </a:spcBef>
              <a:spcAft>
                <a:spcPts val="0"/>
              </a:spcAft>
              <a:buNone/>
              <a:defRPr b="0" sz="1200">
                <a:solidFill>
                  <a:srgbClr val="7F7F7F"/>
                </a:solidFill>
                <a:latin typeface="Arial"/>
                <a:ea typeface="Arial"/>
                <a:cs typeface="Arial"/>
                <a:sym typeface="Arial"/>
              </a:defRPr>
            </a:lvl2pPr>
            <a:lvl3pPr indent="0" lvl="2" marL="0" marR="0" rtl="0" algn="r">
              <a:spcBef>
                <a:spcPts val="0"/>
              </a:spcBef>
              <a:spcAft>
                <a:spcPts val="0"/>
              </a:spcAft>
              <a:buNone/>
              <a:defRPr b="0" sz="1200">
                <a:solidFill>
                  <a:srgbClr val="7F7F7F"/>
                </a:solidFill>
                <a:latin typeface="Arial"/>
                <a:ea typeface="Arial"/>
                <a:cs typeface="Arial"/>
                <a:sym typeface="Arial"/>
              </a:defRPr>
            </a:lvl3pPr>
            <a:lvl4pPr indent="0" lvl="3" marL="0" marR="0" rtl="0" algn="r">
              <a:spcBef>
                <a:spcPts val="0"/>
              </a:spcBef>
              <a:spcAft>
                <a:spcPts val="0"/>
              </a:spcAft>
              <a:buNone/>
              <a:defRPr b="0" sz="1200">
                <a:solidFill>
                  <a:srgbClr val="7F7F7F"/>
                </a:solidFill>
                <a:latin typeface="Arial"/>
                <a:ea typeface="Arial"/>
                <a:cs typeface="Arial"/>
                <a:sym typeface="Arial"/>
              </a:defRPr>
            </a:lvl4pPr>
            <a:lvl5pPr indent="0" lvl="4" marL="0" marR="0" rtl="0" algn="r">
              <a:spcBef>
                <a:spcPts val="0"/>
              </a:spcBef>
              <a:spcAft>
                <a:spcPts val="0"/>
              </a:spcAft>
              <a:buNone/>
              <a:defRPr b="0" sz="1200">
                <a:solidFill>
                  <a:srgbClr val="7F7F7F"/>
                </a:solidFill>
                <a:latin typeface="Arial"/>
                <a:ea typeface="Arial"/>
                <a:cs typeface="Arial"/>
                <a:sym typeface="Arial"/>
              </a:defRPr>
            </a:lvl5pPr>
            <a:lvl6pPr indent="0" lvl="5" marL="0" marR="0" rtl="0" algn="r">
              <a:spcBef>
                <a:spcPts val="0"/>
              </a:spcBef>
              <a:spcAft>
                <a:spcPts val="0"/>
              </a:spcAft>
              <a:buNone/>
              <a:defRPr b="0" sz="1200">
                <a:solidFill>
                  <a:srgbClr val="7F7F7F"/>
                </a:solidFill>
                <a:latin typeface="Arial"/>
                <a:ea typeface="Arial"/>
                <a:cs typeface="Arial"/>
                <a:sym typeface="Arial"/>
              </a:defRPr>
            </a:lvl6pPr>
            <a:lvl7pPr indent="0" lvl="6" marL="0" marR="0" rtl="0" algn="r">
              <a:spcBef>
                <a:spcPts val="0"/>
              </a:spcBef>
              <a:spcAft>
                <a:spcPts val="0"/>
              </a:spcAft>
              <a:buNone/>
              <a:defRPr b="0" sz="1200">
                <a:solidFill>
                  <a:srgbClr val="7F7F7F"/>
                </a:solidFill>
                <a:latin typeface="Arial"/>
                <a:ea typeface="Arial"/>
                <a:cs typeface="Arial"/>
                <a:sym typeface="Arial"/>
              </a:defRPr>
            </a:lvl7pPr>
            <a:lvl8pPr indent="0" lvl="7" marL="0" marR="0" rtl="0" algn="r">
              <a:spcBef>
                <a:spcPts val="0"/>
              </a:spcBef>
              <a:spcAft>
                <a:spcPts val="0"/>
              </a:spcAft>
              <a:buNone/>
              <a:defRPr b="0" sz="1200">
                <a:solidFill>
                  <a:srgbClr val="7F7F7F"/>
                </a:solidFill>
                <a:latin typeface="Arial"/>
                <a:ea typeface="Arial"/>
                <a:cs typeface="Arial"/>
                <a:sym typeface="Arial"/>
              </a:defRPr>
            </a:lvl8pPr>
            <a:lvl9pPr indent="0" lvl="8" marL="0" marR="0" rtl="0" algn="r">
              <a:spcBef>
                <a:spcPts val="0"/>
              </a:spcBef>
              <a:spcAft>
                <a:spcPts val="0"/>
              </a:spcAft>
              <a:buNone/>
              <a:defRPr b="0" sz="12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378" name="Shape 378"/>
        <p:cNvGrpSpPr/>
        <p:nvPr/>
      </p:nvGrpSpPr>
      <p:grpSpPr>
        <a:xfrm>
          <a:off x="0" y="0"/>
          <a:ext cx="0" cy="0"/>
          <a:chOff x="0" y="0"/>
          <a:chExt cx="0" cy="0"/>
        </a:xfrm>
      </p:grpSpPr>
      <p:sp>
        <p:nvSpPr>
          <p:cNvPr id="379" name="Google Shape;379;p114"/>
          <p:cNvSpPr txBox="1"/>
          <p:nvPr>
            <p:ph type="title"/>
          </p:nvPr>
        </p:nvSpPr>
        <p:spPr>
          <a:xfrm>
            <a:off x="484273" y="42885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114"/>
          <p:cNvSpPr txBox="1"/>
          <p:nvPr>
            <p:ph idx="1" type="body"/>
          </p:nvPr>
        </p:nvSpPr>
        <p:spPr>
          <a:xfrm>
            <a:off x="484277"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81" name="Google Shape;381;p114"/>
          <p:cNvSpPr txBox="1"/>
          <p:nvPr>
            <p:ph idx="12" type="sldNum"/>
          </p:nvPr>
        </p:nvSpPr>
        <p:spPr>
          <a:xfrm>
            <a:off x="8743950" y="6613525"/>
            <a:ext cx="247650" cy="16827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Arial"/>
                <a:ea typeface="Arial"/>
                <a:cs typeface="Arial"/>
                <a:sym typeface="Arial"/>
              </a:defRPr>
            </a:lvl1pPr>
            <a:lvl2pPr indent="0" lvl="1" marL="0" marR="0" rtl="0" algn="l">
              <a:spcBef>
                <a:spcPts val="0"/>
              </a:spcBef>
              <a:buNone/>
              <a:defRPr sz="1800">
                <a:solidFill>
                  <a:srgbClr val="000000"/>
                </a:solidFill>
                <a:latin typeface="Arial"/>
                <a:ea typeface="Arial"/>
                <a:cs typeface="Arial"/>
                <a:sym typeface="Arial"/>
              </a:defRPr>
            </a:lvl2pPr>
            <a:lvl3pPr indent="0" lvl="2" marL="0" marR="0" rtl="0" algn="l">
              <a:spcBef>
                <a:spcPts val="0"/>
              </a:spcBef>
              <a:buNone/>
              <a:defRPr sz="1800">
                <a:solidFill>
                  <a:srgbClr val="000000"/>
                </a:solidFill>
                <a:latin typeface="Arial"/>
                <a:ea typeface="Arial"/>
                <a:cs typeface="Arial"/>
                <a:sym typeface="Arial"/>
              </a:defRPr>
            </a:lvl3pPr>
            <a:lvl4pPr indent="0" lvl="3" marL="0" marR="0" rtl="0" algn="l">
              <a:spcBef>
                <a:spcPts val="0"/>
              </a:spcBef>
              <a:buNone/>
              <a:defRPr sz="1800">
                <a:solidFill>
                  <a:srgbClr val="000000"/>
                </a:solidFill>
                <a:latin typeface="Arial"/>
                <a:ea typeface="Arial"/>
                <a:cs typeface="Arial"/>
                <a:sym typeface="Arial"/>
              </a:defRPr>
            </a:lvl4pPr>
            <a:lvl5pPr indent="0" lvl="4" marL="0" marR="0" rtl="0" algn="l">
              <a:spcBef>
                <a:spcPts val="0"/>
              </a:spcBef>
              <a:buNone/>
              <a:defRPr sz="1800">
                <a:solidFill>
                  <a:srgbClr val="000000"/>
                </a:solidFill>
                <a:latin typeface="Arial"/>
                <a:ea typeface="Arial"/>
                <a:cs typeface="Arial"/>
                <a:sym typeface="Arial"/>
              </a:defRPr>
            </a:lvl5pPr>
            <a:lvl6pPr indent="0" lvl="5" marL="0" marR="0" rtl="0" algn="l">
              <a:spcBef>
                <a:spcPts val="0"/>
              </a:spcBef>
              <a:buNone/>
              <a:defRPr sz="1800">
                <a:solidFill>
                  <a:srgbClr val="000000"/>
                </a:solidFill>
                <a:latin typeface="Arial"/>
                <a:ea typeface="Arial"/>
                <a:cs typeface="Arial"/>
                <a:sym typeface="Arial"/>
              </a:defRPr>
            </a:lvl6pPr>
            <a:lvl7pPr indent="0" lvl="6" marL="0" marR="0" rtl="0" algn="l">
              <a:spcBef>
                <a:spcPts val="0"/>
              </a:spcBef>
              <a:buNone/>
              <a:defRPr sz="1800">
                <a:solidFill>
                  <a:srgbClr val="000000"/>
                </a:solidFill>
                <a:latin typeface="Arial"/>
                <a:ea typeface="Arial"/>
                <a:cs typeface="Arial"/>
                <a:sym typeface="Arial"/>
              </a:defRPr>
            </a:lvl7pPr>
            <a:lvl8pPr indent="0" lvl="7" marL="0" marR="0" rtl="0" algn="l">
              <a:spcBef>
                <a:spcPts val="0"/>
              </a:spcBef>
              <a:buNone/>
              <a:defRPr sz="1800">
                <a:solidFill>
                  <a:srgbClr val="000000"/>
                </a:solidFill>
                <a:latin typeface="Arial"/>
                <a:ea typeface="Arial"/>
                <a:cs typeface="Arial"/>
                <a:sym typeface="Arial"/>
              </a:defRPr>
            </a:lvl8pPr>
            <a:lvl9pPr indent="0" lvl="8" marL="0" marR="0" rtl="0" algn="l">
              <a:spcBef>
                <a:spcPts val="0"/>
              </a:spcBef>
              <a:buNone/>
              <a:defRPr sz="18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42" name="Shape 42"/>
        <p:cNvGrpSpPr/>
        <p:nvPr/>
      </p:nvGrpSpPr>
      <p:grpSpPr>
        <a:xfrm>
          <a:off x="0" y="0"/>
          <a:ext cx="0" cy="0"/>
          <a:chOff x="0" y="0"/>
          <a:chExt cx="0" cy="0"/>
        </a:xfrm>
      </p:grpSpPr>
      <p:sp>
        <p:nvSpPr>
          <p:cNvPr id="43" name="Google Shape;43;p61"/>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1"/>
          <p:cNvSpPr txBox="1"/>
          <p:nvPr>
            <p:ph idx="1"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45" name="Google Shape;45;p61"/>
          <p:cNvSpPr txBox="1"/>
          <p:nvPr>
            <p:ph idx="2"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46" name="Google Shape;46;p6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382" name="Shape 382"/>
        <p:cNvGrpSpPr/>
        <p:nvPr/>
      </p:nvGrpSpPr>
      <p:grpSpPr>
        <a:xfrm>
          <a:off x="0" y="0"/>
          <a:ext cx="0" cy="0"/>
          <a:chOff x="0" y="0"/>
          <a:chExt cx="0" cy="0"/>
        </a:xfrm>
      </p:grpSpPr>
      <p:sp>
        <p:nvSpPr>
          <p:cNvPr id="383" name="Google Shape;383;p115"/>
          <p:cNvSpPr txBox="1"/>
          <p:nvPr>
            <p:ph type="title"/>
          </p:nvPr>
        </p:nvSpPr>
        <p:spPr>
          <a:xfrm>
            <a:off x="484273" y="42885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115"/>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85" name="Google Shape;385;p115"/>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100">
                <a:solidFill>
                  <a:srgbClr val="7F7F7F"/>
                </a:solidFill>
                <a:latin typeface="Arial"/>
                <a:ea typeface="Arial"/>
                <a:cs typeface="Arial"/>
                <a:sym typeface="Arial"/>
              </a:defRPr>
            </a:lvl1pPr>
            <a:lvl2pPr indent="0" lvl="1" marL="0" marR="0" rtl="0" algn="r">
              <a:spcBef>
                <a:spcPts val="0"/>
              </a:spcBef>
              <a:buNone/>
              <a:defRPr sz="1100">
                <a:solidFill>
                  <a:srgbClr val="7F7F7F"/>
                </a:solidFill>
                <a:latin typeface="Arial"/>
                <a:ea typeface="Arial"/>
                <a:cs typeface="Arial"/>
                <a:sym typeface="Arial"/>
              </a:defRPr>
            </a:lvl2pPr>
            <a:lvl3pPr indent="0" lvl="2" marL="0" marR="0" rtl="0" algn="r">
              <a:spcBef>
                <a:spcPts val="0"/>
              </a:spcBef>
              <a:buNone/>
              <a:defRPr sz="1100">
                <a:solidFill>
                  <a:srgbClr val="7F7F7F"/>
                </a:solidFill>
                <a:latin typeface="Arial"/>
                <a:ea typeface="Arial"/>
                <a:cs typeface="Arial"/>
                <a:sym typeface="Arial"/>
              </a:defRPr>
            </a:lvl3pPr>
            <a:lvl4pPr indent="0" lvl="3" marL="0" marR="0" rtl="0" algn="r">
              <a:spcBef>
                <a:spcPts val="0"/>
              </a:spcBef>
              <a:buNone/>
              <a:defRPr sz="1100">
                <a:solidFill>
                  <a:srgbClr val="7F7F7F"/>
                </a:solidFill>
                <a:latin typeface="Arial"/>
                <a:ea typeface="Arial"/>
                <a:cs typeface="Arial"/>
                <a:sym typeface="Arial"/>
              </a:defRPr>
            </a:lvl4pPr>
            <a:lvl5pPr indent="0" lvl="4" marL="0" marR="0" rtl="0" algn="r">
              <a:spcBef>
                <a:spcPts val="0"/>
              </a:spcBef>
              <a:buNone/>
              <a:defRPr sz="1100">
                <a:solidFill>
                  <a:srgbClr val="7F7F7F"/>
                </a:solidFill>
                <a:latin typeface="Arial"/>
                <a:ea typeface="Arial"/>
                <a:cs typeface="Arial"/>
                <a:sym typeface="Arial"/>
              </a:defRPr>
            </a:lvl5pPr>
            <a:lvl6pPr indent="0" lvl="5" marL="0" marR="0" rtl="0" algn="r">
              <a:spcBef>
                <a:spcPts val="0"/>
              </a:spcBef>
              <a:buNone/>
              <a:defRPr sz="1100">
                <a:solidFill>
                  <a:srgbClr val="7F7F7F"/>
                </a:solidFill>
                <a:latin typeface="Arial"/>
                <a:ea typeface="Arial"/>
                <a:cs typeface="Arial"/>
                <a:sym typeface="Arial"/>
              </a:defRPr>
            </a:lvl6pPr>
            <a:lvl7pPr indent="0" lvl="6" marL="0" marR="0" rtl="0" algn="r">
              <a:spcBef>
                <a:spcPts val="0"/>
              </a:spcBef>
              <a:buNone/>
              <a:defRPr sz="1100">
                <a:solidFill>
                  <a:srgbClr val="7F7F7F"/>
                </a:solidFill>
                <a:latin typeface="Arial"/>
                <a:ea typeface="Arial"/>
                <a:cs typeface="Arial"/>
                <a:sym typeface="Arial"/>
              </a:defRPr>
            </a:lvl7pPr>
            <a:lvl8pPr indent="0" lvl="7" marL="0" marR="0" rtl="0" algn="r">
              <a:spcBef>
                <a:spcPts val="0"/>
              </a:spcBef>
              <a:buNone/>
              <a:defRPr sz="1100">
                <a:solidFill>
                  <a:srgbClr val="7F7F7F"/>
                </a:solidFill>
                <a:latin typeface="Arial"/>
                <a:ea typeface="Arial"/>
                <a:cs typeface="Arial"/>
                <a:sym typeface="Arial"/>
              </a:defRPr>
            </a:lvl8pPr>
            <a:lvl9pPr indent="0" lvl="8" marL="0" marR="0" rtl="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86" name="Google Shape;386;p115"/>
          <p:cNvSpPr txBox="1"/>
          <p:nvPr>
            <p:ph idx="2" type="body"/>
          </p:nvPr>
        </p:nvSpPr>
        <p:spPr>
          <a:xfrm>
            <a:off x="484277"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5" name="Shape 395"/>
        <p:cNvGrpSpPr/>
        <p:nvPr/>
      </p:nvGrpSpPr>
      <p:grpSpPr>
        <a:xfrm>
          <a:off x="0" y="0"/>
          <a:ext cx="0" cy="0"/>
          <a:chOff x="0" y="0"/>
          <a:chExt cx="0" cy="0"/>
        </a:xfrm>
      </p:grpSpPr>
      <p:sp>
        <p:nvSpPr>
          <p:cNvPr id="396" name="Google Shape;396;p43"/>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7" name="Google Shape;397;p43"/>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398" name="Google Shape;398;p4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sz="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9" name="Shape 399"/>
        <p:cNvGrpSpPr/>
        <p:nvPr/>
      </p:nvGrpSpPr>
      <p:grpSpPr>
        <a:xfrm>
          <a:off x="0" y="0"/>
          <a:ext cx="0" cy="0"/>
          <a:chOff x="0" y="0"/>
          <a:chExt cx="0" cy="0"/>
        </a:xfrm>
      </p:grpSpPr>
      <p:sp>
        <p:nvSpPr>
          <p:cNvPr id="400" name="Google Shape;400;p5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1" name="Google Shape;401;p54"/>
          <p:cNvSpPr txBox="1"/>
          <p:nvPr>
            <p:ph idx="1" type="body"/>
          </p:nvPr>
        </p:nvSpPr>
        <p:spPr>
          <a:xfrm>
            <a:off x="457200" y="1524001"/>
            <a:ext cx="5943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402" name="Google Shape;402;p54"/>
          <p:cNvSpPr txBox="1"/>
          <p:nvPr>
            <p:ph idx="2" type="body"/>
          </p:nvPr>
        </p:nvSpPr>
        <p:spPr>
          <a:xfrm>
            <a:off x="6553200" y="1524000"/>
            <a:ext cx="2133600" cy="464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200"/>
              </a:spcBef>
              <a:spcAft>
                <a:spcPts val="0"/>
              </a:spcAft>
              <a:buSzPts val="1620"/>
              <a:buNone/>
              <a:defRPr sz="1800">
                <a:solidFill>
                  <a:schemeClr val="dk1"/>
                </a:solidFill>
              </a:defRPr>
            </a:lvl1pPr>
            <a:lvl2pPr indent="-228600" lvl="1" marL="914400" algn="l">
              <a:lnSpc>
                <a:spcPct val="90000"/>
              </a:lnSpc>
              <a:spcBef>
                <a:spcPts val="800"/>
              </a:spcBef>
              <a:spcAft>
                <a:spcPts val="0"/>
              </a:spcAft>
              <a:buSzPts val="1620"/>
              <a:buNone/>
              <a:defRPr sz="1800">
                <a:solidFill>
                  <a:schemeClr val="accent4"/>
                </a:solidFill>
              </a:defRPr>
            </a:lvl2pPr>
            <a:lvl3pPr indent="-228600" lvl="2" marL="1371600" algn="l">
              <a:lnSpc>
                <a:spcPct val="90000"/>
              </a:lnSpc>
              <a:spcBef>
                <a:spcPts val="600"/>
              </a:spcBef>
              <a:spcAft>
                <a:spcPts val="0"/>
              </a:spcAft>
              <a:buSzPts val="1620"/>
              <a:buNone/>
              <a:defRPr sz="1800">
                <a:solidFill>
                  <a:schemeClr val="accent4"/>
                </a:solidFill>
              </a:defRPr>
            </a:lvl3pPr>
            <a:lvl4pPr indent="-228600" lvl="3" marL="1828800" algn="l">
              <a:lnSpc>
                <a:spcPct val="90000"/>
              </a:lnSpc>
              <a:spcBef>
                <a:spcPts val="600"/>
              </a:spcBef>
              <a:spcAft>
                <a:spcPts val="0"/>
              </a:spcAft>
              <a:buSzPts val="1620"/>
              <a:buNone/>
              <a:defRPr sz="1800">
                <a:solidFill>
                  <a:schemeClr val="accent4"/>
                </a:solidFill>
              </a:defRPr>
            </a:lvl4pPr>
            <a:lvl5pPr indent="-228600" lvl="4" marL="2286000" algn="l">
              <a:lnSpc>
                <a:spcPct val="90000"/>
              </a:lnSpc>
              <a:spcBef>
                <a:spcPts val="600"/>
              </a:spcBef>
              <a:spcAft>
                <a:spcPts val="0"/>
              </a:spcAft>
              <a:buSzPts val="1620"/>
              <a:buNone/>
              <a:defRPr sz="1800">
                <a:solidFill>
                  <a:schemeClr val="accent4"/>
                </a:solidFill>
              </a:defRPr>
            </a:lvl5pPr>
            <a:lvl6pPr indent="-228600" lvl="5" marL="2743200" algn="l">
              <a:lnSpc>
                <a:spcPct val="90000"/>
              </a:lnSpc>
              <a:spcBef>
                <a:spcPts val="600"/>
              </a:spcBef>
              <a:spcAft>
                <a:spcPts val="0"/>
              </a:spcAft>
              <a:buSzPts val="1620"/>
              <a:buNone/>
              <a:defRPr sz="1800">
                <a:solidFill>
                  <a:schemeClr val="accent4"/>
                </a:solidFill>
              </a:defRPr>
            </a:lvl6pPr>
            <a:lvl7pPr indent="-228600" lvl="6" marL="3200400" algn="l">
              <a:lnSpc>
                <a:spcPct val="90000"/>
              </a:lnSpc>
              <a:spcBef>
                <a:spcPts val="600"/>
              </a:spcBef>
              <a:spcAft>
                <a:spcPts val="0"/>
              </a:spcAft>
              <a:buSzPts val="1620"/>
              <a:buNone/>
              <a:defRPr sz="1800">
                <a:solidFill>
                  <a:schemeClr val="accent4"/>
                </a:solidFill>
              </a:defRPr>
            </a:lvl7pPr>
            <a:lvl8pPr indent="-228600" lvl="7" marL="3657600" algn="l">
              <a:lnSpc>
                <a:spcPct val="90000"/>
              </a:lnSpc>
              <a:spcBef>
                <a:spcPts val="600"/>
              </a:spcBef>
              <a:spcAft>
                <a:spcPts val="0"/>
              </a:spcAft>
              <a:buSzPts val="1620"/>
              <a:buNone/>
              <a:defRPr sz="1800">
                <a:solidFill>
                  <a:schemeClr val="accent4"/>
                </a:solidFill>
              </a:defRPr>
            </a:lvl8pPr>
            <a:lvl9pPr indent="-228600" lvl="8" marL="4114800" algn="l">
              <a:lnSpc>
                <a:spcPct val="90000"/>
              </a:lnSpc>
              <a:spcBef>
                <a:spcPts val="600"/>
              </a:spcBef>
              <a:spcAft>
                <a:spcPts val="0"/>
              </a:spcAft>
              <a:buSzPts val="1620"/>
              <a:buNone/>
              <a:defRPr sz="1800">
                <a:solidFill>
                  <a:schemeClr val="accent4"/>
                </a:solidFill>
              </a:defRPr>
            </a:lvl9pPr>
          </a:lstStyle>
          <a:p/>
        </p:txBody>
      </p:sp>
      <p:sp>
        <p:nvSpPr>
          <p:cNvPr id="403" name="Google Shape;403;p5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4" name="Google Shape;404;p5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5" name="Shape 405"/>
        <p:cNvGrpSpPr/>
        <p:nvPr/>
      </p:nvGrpSpPr>
      <p:grpSpPr>
        <a:xfrm>
          <a:off x="0" y="0"/>
          <a:ext cx="0" cy="0"/>
          <a:chOff x="0" y="0"/>
          <a:chExt cx="0" cy="0"/>
        </a:xfrm>
      </p:grpSpPr>
      <p:sp>
        <p:nvSpPr>
          <p:cNvPr id="406" name="Google Shape;406;p5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7" name="Google Shape;407;p5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8" name="Google Shape;408;p5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09" name="Shape 409"/>
        <p:cNvGrpSpPr/>
        <p:nvPr/>
      </p:nvGrpSpPr>
      <p:grpSpPr>
        <a:xfrm>
          <a:off x="0" y="0"/>
          <a:ext cx="0" cy="0"/>
          <a:chOff x="0" y="0"/>
          <a:chExt cx="0" cy="0"/>
        </a:xfrm>
      </p:grpSpPr>
      <p:sp>
        <p:nvSpPr>
          <p:cNvPr id="410" name="Google Shape;410;p58"/>
          <p:cNvSpPr/>
          <p:nvPr/>
        </p:nvSpPr>
        <p:spPr>
          <a:xfrm flipH="1">
            <a:off x="0" y="4495800"/>
            <a:ext cx="9144000" cy="2362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1" name="Google Shape;411;p58"/>
          <p:cNvSpPr/>
          <p:nvPr/>
        </p:nvSpPr>
        <p:spPr>
          <a:xfrm flipH="1">
            <a:off x="1295400" y="4191000"/>
            <a:ext cx="7848600" cy="3048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2" name="Google Shape;412;p58"/>
          <p:cNvSpPr/>
          <p:nvPr/>
        </p:nvSpPr>
        <p:spPr>
          <a:xfrm flipH="1">
            <a:off x="-1" y="4191000"/>
            <a:ext cx="1262063" cy="304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3" name="Google Shape;413;p58"/>
          <p:cNvSpPr txBox="1"/>
          <p:nvPr>
            <p:ph type="ctrTitle"/>
          </p:nvPr>
        </p:nvSpPr>
        <p:spPr>
          <a:xfrm>
            <a:off x="1286769" y="1981200"/>
            <a:ext cx="6561831" cy="1905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717171"/>
              </a:buClr>
              <a:buSzPts val="3200"/>
              <a:buFont typeface="Arial"/>
              <a:buNone/>
              <a:defRPr sz="3200">
                <a:solidFill>
                  <a:srgbClr val="7171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58"/>
          <p:cNvSpPr txBox="1"/>
          <p:nvPr>
            <p:ph idx="1" type="subTitle"/>
          </p:nvPr>
        </p:nvSpPr>
        <p:spPr>
          <a:xfrm>
            <a:off x="1281113" y="4724400"/>
            <a:ext cx="6567487" cy="990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620"/>
              <a:buNone/>
              <a:defRPr sz="1800">
                <a:solidFill>
                  <a:schemeClr val="dk1"/>
                </a:solidFill>
              </a:defRPr>
            </a:lvl1pPr>
            <a:lvl2pPr lvl="1" algn="ctr">
              <a:lnSpc>
                <a:spcPct val="90000"/>
              </a:lnSpc>
              <a:spcBef>
                <a:spcPts val="800"/>
              </a:spcBef>
              <a:spcAft>
                <a:spcPts val="0"/>
              </a:spcAft>
              <a:buSzPts val="1620"/>
              <a:buNone/>
              <a:defRPr>
                <a:solidFill>
                  <a:srgbClr val="888888"/>
                </a:solidFill>
              </a:defRPr>
            </a:lvl2pPr>
            <a:lvl3pPr lvl="2" algn="ctr">
              <a:lnSpc>
                <a:spcPct val="90000"/>
              </a:lnSpc>
              <a:spcBef>
                <a:spcPts val="600"/>
              </a:spcBef>
              <a:spcAft>
                <a:spcPts val="0"/>
              </a:spcAft>
              <a:buSzPts val="1440"/>
              <a:buNone/>
              <a:defRPr>
                <a:solidFill>
                  <a:srgbClr val="888888"/>
                </a:solidFill>
              </a:defRPr>
            </a:lvl3pPr>
            <a:lvl4pPr lvl="3" algn="ctr">
              <a:lnSpc>
                <a:spcPct val="90000"/>
              </a:lnSpc>
              <a:spcBef>
                <a:spcPts val="600"/>
              </a:spcBef>
              <a:spcAft>
                <a:spcPts val="0"/>
              </a:spcAft>
              <a:buSzPts val="1260"/>
              <a:buNone/>
              <a:defRPr>
                <a:solidFill>
                  <a:srgbClr val="888888"/>
                </a:solidFill>
              </a:defRPr>
            </a:lvl4pPr>
            <a:lvl5pPr lvl="4" algn="ctr">
              <a:lnSpc>
                <a:spcPct val="90000"/>
              </a:lnSpc>
              <a:spcBef>
                <a:spcPts val="600"/>
              </a:spcBef>
              <a:spcAft>
                <a:spcPts val="0"/>
              </a:spcAft>
              <a:buSzPts val="1260"/>
              <a:buNone/>
              <a:defRPr>
                <a:solidFill>
                  <a:srgbClr val="888888"/>
                </a:solidFill>
              </a:defRPr>
            </a:lvl5pPr>
            <a:lvl6pPr lvl="5" algn="ctr">
              <a:lnSpc>
                <a:spcPct val="90000"/>
              </a:lnSpc>
              <a:spcBef>
                <a:spcPts val="600"/>
              </a:spcBef>
              <a:spcAft>
                <a:spcPts val="0"/>
              </a:spcAft>
              <a:buSzPts val="1260"/>
              <a:buNone/>
              <a:defRPr>
                <a:solidFill>
                  <a:srgbClr val="888888"/>
                </a:solidFill>
              </a:defRPr>
            </a:lvl6pPr>
            <a:lvl7pPr lvl="6" algn="ctr">
              <a:lnSpc>
                <a:spcPct val="90000"/>
              </a:lnSpc>
              <a:spcBef>
                <a:spcPts val="600"/>
              </a:spcBef>
              <a:spcAft>
                <a:spcPts val="0"/>
              </a:spcAft>
              <a:buSzPts val="1260"/>
              <a:buNone/>
              <a:defRPr>
                <a:solidFill>
                  <a:srgbClr val="888888"/>
                </a:solidFill>
              </a:defRPr>
            </a:lvl7pPr>
            <a:lvl8pPr lvl="7" algn="ctr">
              <a:lnSpc>
                <a:spcPct val="90000"/>
              </a:lnSpc>
              <a:spcBef>
                <a:spcPts val="600"/>
              </a:spcBef>
              <a:spcAft>
                <a:spcPts val="0"/>
              </a:spcAft>
              <a:buSzPts val="1260"/>
              <a:buNone/>
              <a:defRPr>
                <a:solidFill>
                  <a:srgbClr val="888888"/>
                </a:solidFill>
              </a:defRPr>
            </a:lvl8pPr>
            <a:lvl9pPr lvl="8" algn="ctr">
              <a:lnSpc>
                <a:spcPct val="90000"/>
              </a:lnSpc>
              <a:spcBef>
                <a:spcPts val="600"/>
              </a:spcBef>
              <a:spcAft>
                <a:spcPts val="0"/>
              </a:spcAft>
              <a:buSzPts val="1260"/>
              <a:buNone/>
              <a:defRPr>
                <a:solidFill>
                  <a:srgbClr val="888888"/>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5" name="Shape 415"/>
        <p:cNvGrpSpPr/>
        <p:nvPr/>
      </p:nvGrpSpPr>
      <p:grpSpPr>
        <a:xfrm>
          <a:off x="0" y="0"/>
          <a:ext cx="0" cy="0"/>
          <a:chOff x="0" y="0"/>
          <a:chExt cx="0" cy="0"/>
        </a:xfrm>
      </p:grpSpPr>
      <p:sp>
        <p:nvSpPr>
          <p:cNvPr id="416" name="Google Shape;416;p5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7" name="Google Shape;417;p59"/>
          <p:cNvSpPr txBox="1"/>
          <p:nvPr>
            <p:ph idx="1" type="body"/>
          </p:nvPr>
        </p:nvSpPr>
        <p:spPr>
          <a:xfrm>
            <a:off x="457200" y="1524000"/>
            <a:ext cx="393192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418" name="Google Shape;418;p59"/>
          <p:cNvSpPr txBox="1"/>
          <p:nvPr>
            <p:ph idx="2" type="body"/>
          </p:nvPr>
        </p:nvSpPr>
        <p:spPr>
          <a:xfrm>
            <a:off x="4754880" y="1524000"/>
            <a:ext cx="393192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419" name="Google Shape;419;p59"/>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20" name="Google Shape;420;p5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y Name, Title and Content">
  <p:cSld name="Study Name, Title and Content">
    <p:spTree>
      <p:nvGrpSpPr>
        <p:cNvPr id="421" name="Shape 421"/>
        <p:cNvGrpSpPr/>
        <p:nvPr/>
      </p:nvGrpSpPr>
      <p:grpSpPr>
        <a:xfrm>
          <a:off x="0" y="0"/>
          <a:ext cx="0" cy="0"/>
          <a:chOff x="0" y="0"/>
          <a:chExt cx="0" cy="0"/>
        </a:xfrm>
      </p:grpSpPr>
      <p:sp>
        <p:nvSpPr>
          <p:cNvPr id="422" name="Google Shape;422;p11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3" name="Google Shape;423;p116"/>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424" name="Google Shape;424;p11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116"/>
          <p:cNvSpPr txBox="1"/>
          <p:nvPr>
            <p:ph idx="2"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426" name="Shape 426"/>
        <p:cNvGrpSpPr/>
        <p:nvPr/>
      </p:nvGrpSpPr>
      <p:grpSpPr>
        <a:xfrm>
          <a:off x="0" y="0"/>
          <a:ext cx="0" cy="0"/>
          <a:chOff x="0" y="0"/>
          <a:chExt cx="0" cy="0"/>
        </a:xfrm>
      </p:grpSpPr>
      <p:sp>
        <p:nvSpPr>
          <p:cNvPr id="427" name="Google Shape;427;p11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8" name="Google Shape;428;p117"/>
          <p:cNvSpPr txBox="1"/>
          <p:nvPr>
            <p:ph idx="1"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429" name="Google Shape;429;p117"/>
          <p:cNvSpPr txBox="1"/>
          <p:nvPr>
            <p:ph idx="2"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430" name="Google Shape;430;p11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y Name, Title, Subtitle and Content">
  <p:cSld name="Study Name, Title, Subtitle and Content">
    <p:spTree>
      <p:nvGrpSpPr>
        <p:cNvPr id="431" name="Shape 431"/>
        <p:cNvGrpSpPr/>
        <p:nvPr/>
      </p:nvGrpSpPr>
      <p:grpSpPr>
        <a:xfrm>
          <a:off x="0" y="0"/>
          <a:ext cx="0" cy="0"/>
          <a:chOff x="0" y="0"/>
          <a:chExt cx="0" cy="0"/>
        </a:xfrm>
      </p:grpSpPr>
      <p:sp>
        <p:nvSpPr>
          <p:cNvPr id="432" name="Google Shape;432;p118"/>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433" name="Google Shape;433;p11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118"/>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435" name="Google Shape;435;p118"/>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436" name="Google Shape;436;p11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37" name="Shape 437"/>
        <p:cNvGrpSpPr/>
        <p:nvPr/>
      </p:nvGrpSpPr>
      <p:grpSpPr>
        <a:xfrm>
          <a:off x="0" y="0"/>
          <a:ext cx="0" cy="0"/>
          <a:chOff x="0" y="0"/>
          <a:chExt cx="0" cy="0"/>
        </a:xfrm>
      </p:grpSpPr>
      <p:sp>
        <p:nvSpPr>
          <p:cNvPr id="438" name="Google Shape;438;p119"/>
          <p:cNvSpPr/>
          <p:nvPr/>
        </p:nvSpPr>
        <p:spPr>
          <a:xfrm flipH="1">
            <a:off x="0" y="3877574"/>
            <a:ext cx="9144000" cy="298042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39" name="Google Shape;439;p119"/>
          <p:cNvSpPr/>
          <p:nvPr/>
        </p:nvSpPr>
        <p:spPr>
          <a:xfrm flipH="1">
            <a:off x="1295400" y="3801374"/>
            <a:ext cx="7848600" cy="762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40" name="Google Shape;440;p119"/>
          <p:cNvSpPr/>
          <p:nvPr/>
        </p:nvSpPr>
        <p:spPr>
          <a:xfrm flipH="1">
            <a:off x="-3" y="3801374"/>
            <a:ext cx="1262063" cy="76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41" name="Google Shape;441;p119"/>
          <p:cNvSpPr txBox="1"/>
          <p:nvPr>
            <p:ph type="title"/>
          </p:nvPr>
        </p:nvSpPr>
        <p:spPr>
          <a:xfrm>
            <a:off x="1286769" y="2057400"/>
            <a:ext cx="6561831" cy="1371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717171"/>
              </a:buClr>
              <a:buSzPts val="3200"/>
              <a:buFont typeface="Arial"/>
              <a:buNone/>
              <a:defRPr b="0" sz="3200" cap="none">
                <a:solidFill>
                  <a:srgbClr val="7171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119"/>
          <p:cNvSpPr txBox="1"/>
          <p:nvPr>
            <p:ph idx="1" type="body"/>
          </p:nvPr>
        </p:nvSpPr>
        <p:spPr>
          <a:xfrm>
            <a:off x="1281113" y="4106174"/>
            <a:ext cx="6567486" cy="99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800"/>
              </a:spcBef>
              <a:spcAft>
                <a:spcPts val="0"/>
              </a:spcAft>
              <a:buSzPts val="1800"/>
              <a:buNone/>
              <a:defRPr sz="2000">
                <a:solidFill>
                  <a:schemeClr val="accent4"/>
                </a:solidFill>
              </a:defRPr>
            </a:lvl2pPr>
            <a:lvl3pPr indent="-228600" lvl="2" marL="1371600" algn="l">
              <a:lnSpc>
                <a:spcPct val="90000"/>
              </a:lnSpc>
              <a:spcBef>
                <a:spcPts val="600"/>
              </a:spcBef>
              <a:spcAft>
                <a:spcPts val="0"/>
              </a:spcAft>
              <a:buSzPts val="1800"/>
              <a:buNone/>
              <a:defRPr sz="2000">
                <a:solidFill>
                  <a:schemeClr val="accent4"/>
                </a:solidFill>
              </a:defRPr>
            </a:lvl3pPr>
            <a:lvl4pPr indent="-228600" lvl="3" marL="1828800" algn="l">
              <a:lnSpc>
                <a:spcPct val="90000"/>
              </a:lnSpc>
              <a:spcBef>
                <a:spcPts val="600"/>
              </a:spcBef>
              <a:spcAft>
                <a:spcPts val="0"/>
              </a:spcAft>
              <a:buSzPts val="1800"/>
              <a:buNone/>
              <a:defRPr sz="2000">
                <a:solidFill>
                  <a:schemeClr val="accent4"/>
                </a:solidFill>
              </a:defRPr>
            </a:lvl4pPr>
            <a:lvl5pPr indent="-228600" lvl="4" marL="2286000" algn="l">
              <a:lnSpc>
                <a:spcPct val="90000"/>
              </a:lnSpc>
              <a:spcBef>
                <a:spcPts val="600"/>
              </a:spcBef>
              <a:spcAft>
                <a:spcPts val="0"/>
              </a:spcAft>
              <a:buSzPts val="1800"/>
              <a:buNone/>
              <a:defRPr sz="2000">
                <a:solidFill>
                  <a:schemeClr val="accent4"/>
                </a:solidFill>
              </a:defRPr>
            </a:lvl5pPr>
            <a:lvl6pPr indent="-228600" lvl="5" marL="2743200" algn="l">
              <a:lnSpc>
                <a:spcPct val="90000"/>
              </a:lnSpc>
              <a:spcBef>
                <a:spcPts val="600"/>
              </a:spcBef>
              <a:spcAft>
                <a:spcPts val="0"/>
              </a:spcAft>
              <a:buSzPts val="1800"/>
              <a:buNone/>
              <a:defRPr sz="2000">
                <a:solidFill>
                  <a:schemeClr val="accent4"/>
                </a:solidFill>
              </a:defRPr>
            </a:lvl6pPr>
            <a:lvl7pPr indent="-228600" lvl="6" marL="3200400" algn="l">
              <a:lnSpc>
                <a:spcPct val="90000"/>
              </a:lnSpc>
              <a:spcBef>
                <a:spcPts val="600"/>
              </a:spcBef>
              <a:spcAft>
                <a:spcPts val="0"/>
              </a:spcAft>
              <a:buSzPts val="1800"/>
              <a:buNone/>
              <a:defRPr sz="2000">
                <a:solidFill>
                  <a:schemeClr val="accent4"/>
                </a:solidFill>
              </a:defRPr>
            </a:lvl7pPr>
            <a:lvl8pPr indent="-228600" lvl="7" marL="3657600" algn="l">
              <a:lnSpc>
                <a:spcPct val="90000"/>
              </a:lnSpc>
              <a:spcBef>
                <a:spcPts val="600"/>
              </a:spcBef>
              <a:spcAft>
                <a:spcPts val="0"/>
              </a:spcAft>
              <a:buSzPts val="1800"/>
              <a:buNone/>
              <a:defRPr sz="2000">
                <a:solidFill>
                  <a:schemeClr val="accent4"/>
                </a:solidFill>
              </a:defRPr>
            </a:lvl8pPr>
            <a:lvl9pPr indent="-228600" lvl="8" marL="4114800" algn="l">
              <a:lnSpc>
                <a:spcPct val="90000"/>
              </a:lnSpc>
              <a:spcBef>
                <a:spcPts val="600"/>
              </a:spcBef>
              <a:spcAft>
                <a:spcPts val="0"/>
              </a:spcAft>
              <a:buSzPts val="1800"/>
              <a:buNone/>
              <a:defRPr sz="2000">
                <a:solidFill>
                  <a:schemeClr val="accent4"/>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y Name, Title, Subtitle and Content">
  <p:cSld name="Study Name, Title, Subtitle and Content">
    <p:spTree>
      <p:nvGrpSpPr>
        <p:cNvPr id="47" name="Shape 47"/>
        <p:cNvGrpSpPr/>
        <p:nvPr/>
      </p:nvGrpSpPr>
      <p:grpSpPr>
        <a:xfrm>
          <a:off x="0" y="0"/>
          <a:ext cx="0" cy="0"/>
          <a:chOff x="0" y="0"/>
          <a:chExt cx="0" cy="0"/>
        </a:xfrm>
      </p:grpSpPr>
      <p:sp>
        <p:nvSpPr>
          <p:cNvPr id="48" name="Google Shape;48;p62"/>
          <p:cNvSpPr txBox="1"/>
          <p:nvPr>
            <p:ph idx="1" type="body"/>
          </p:nvPr>
        </p:nvSpPr>
        <p:spPr>
          <a:xfrm>
            <a:off x="457200" y="154548"/>
            <a:ext cx="8229600" cy="30265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49" name="Google Shape;49;p62"/>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62"/>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1" name="Google Shape;51;p62"/>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52" name="Google Shape;52;p6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 showMasterSp="0">
  <p:cSld name="Section Header with #">
    <p:spTree>
      <p:nvGrpSpPr>
        <p:cNvPr id="443" name="Shape 443"/>
        <p:cNvGrpSpPr/>
        <p:nvPr/>
      </p:nvGrpSpPr>
      <p:grpSpPr>
        <a:xfrm>
          <a:off x="0" y="0"/>
          <a:ext cx="0" cy="0"/>
          <a:chOff x="0" y="0"/>
          <a:chExt cx="0" cy="0"/>
        </a:xfrm>
      </p:grpSpPr>
      <p:sp>
        <p:nvSpPr>
          <p:cNvPr id="444" name="Google Shape;444;p120"/>
          <p:cNvSpPr/>
          <p:nvPr/>
        </p:nvSpPr>
        <p:spPr>
          <a:xfrm flipH="1">
            <a:off x="0" y="3877574"/>
            <a:ext cx="9144000" cy="298042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45" name="Google Shape;445;p120"/>
          <p:cNvSpPr/>
          <p:nvPr/>
        </p:nvSpPr>
        <p:spPr>
          <a:xfrm flipH="1">
            <a:off x="1295400" y="3801374"/>
            <a:ext cx="7848600" cy="762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46" name="Google Shape;446;p120"/>
          <p:cNvSpPr txBox="1"/>
          <p:nvPr>
            <p:ph type="title"/>
          </p:nvPr>
        </p:nvSpPr>
        <p:spPr>
          <a:xfrm>
            <a:off x="1286769" y="2514600"/>
            <a:ext cx="6561831" cy="914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717171"/>
              </a:buClr>
              <a:buSzPts val="3200"/>
              <a:buFont typeface="Arial"/>
              <a:buNone/>
              <a:defRPr b="0" sz="3200" cap="none">
                <a:solidFill>
                  <a:srgbClr val="7171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7" name="Google Shape;447;p120"/>
          <p:cNvSpPr txBox="1"/>
          <p:nvPr>
            <p:ph idx="1" type="body"/>
          </p:nvPr>
        </p:nvSpPr>
        <p:spPr>
          <a:xfrm>
            <a:off x="1281113" y="4106174"/>
            <a:ext cx="6567486" cy="99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800"/>
              </a:spcBef>
              <a:spcAft>
                <a:spcPts val="0"/>
              </a:spcAft>
              <a:buSzPts val="1800"/>
              <a:buNone/>
              <a:defRPr sz="2000">
                <a:solidFill>
                  <a:schemeClr val="accent4"/>
                </a:solidFill>
              </a:defRPr>
            </a:lvl2pPr>
            <a:lvl3pPr indent="-228600" lvl="2" marL="1371600" algn="l">
              <a:lnSpc>
                <a:spcPct val="90000"/>
              </a:lnSpc>
              <a:spcBef>
                <a:spcPts val="600"/>
              </a:spcBef>
              <a:spcAft>
                <a:spcPts val="0"/>
              </a:spcAft>
              <a:buSzPts val="1800"/>
              <a:buNone/>
              <a:defRPr sz="2000">
                <a:solidFill>
                  <a:schemeClr val="accent4"/>
                </a:solidFill>
              </a:defRPr>
            </a:lvl3pPr>
            <a:lvl4pPr indent="-228600" lvl="3" marL="1828800" algn="l">
              <a:lnSpc>
                <a:spcPct val="90000"/>
              </a:lnSpc>
              <a:spcBef>
                <a:spcPts val="600"/>
              </a:spcBef>
              <a:spcAft>
                <a:spcPts val="0"/>
              </a:spcAft>
              <a:buSzPts val="1800"/>
              <a:buNone/>
              <a:defRPr sz="2000">
                <a:solidFill>
                  <a:schemeClr val="accent4"/>
                </a:solidFill>
              </a:defRPr>
            </a:lvl4pPr>
            <a:lvl5pPr indent="-228600" lvl="4" marL="2286000" algn="l">
              <a:lnSpc>
                <a:spcPct val="90000"/>
              </a:lnSpc>
              <a:spcBef>
                <a:spcPts val="600"/>
              </a:spcBef>
              <a:spcAft>
                <a:spcPts val="0"/>
              </a:spcAft>
              <a:buSzPts val="1800"/>
              <a:buNone/>
              <a:defRPr sz="2000">
                <a:solidFill>
                  <a:schemeClr val="accent4"/>
                </a:solidFill>
              </a:defRPr>
            </a:lvl5pPr>
            <a:lvl6pPr indent="-228600" lvl="5" marL="2743200" algn="l">
              <a:lnSpc>
                <a:spcPct val="90000"/>
              </a:lnSpc>
              <a:spcBef>
                <a:spcPts val="600"/>
              </a:spcBef>
              <a:spcAft>
                <a:spcPts val="0"/>
              </a:spcAft>
              <a:buSzPts val="1800"/>
              <a:buNone/>
              <a:defRPr sz="2000">
                <a:solidFill>
                  <a:schemeClr val="accent4"/>
                </a:solidFill>
              </a:defRPr>
            </a:lvl6pPr>
            <a:lvl7pPr indent="-228600" lvl="6" marL="3200400" algn="l">
              <a:lnSpc>
                <a:spcPct val="90000"/>
              </a:lnSpc>
              <a:spcBef>
                <a:spcPts val="600"/>
              </a:spcBef>
              <a:spcAft>
                <a:spcPts val="0"/>
              </a:spcAft>
              <a:buSzPts val="1800"/>
              <a:buNone/>
              <a:defRPr sz="2000">
                <a:solidFill>
                  <a:schemeClr val="accent4"/>
                </a:solidFill>
              </a:defRPr>
            </a:lvl7pPr>
            <a:lvl8pPr indent="-228600" lvl="7" marL="3657600" algn="l">
              <a:lnSpc>
                <a:spcPct val="90000"/>
              </a:lnSpc>
              <a:spcBef>
                <a:spcPts val="600"/>
              </a:spcBef>
              <a:spcAft>
                <a:spcPts val="0"/>
              </a:spcAft>
              <a:buSzPts val="1800"/>
              <a:buNone/>
              <a:defRPr sz="2000">
                <a:solidFill>
                  <a:schemeClr val="accent4"/>
                </a:solidFill>
              </a:defRPr>
            </a:lvl8pPr>
            <a:lvl9pPr indent="-228600" lvl="8" marL="4114800" algn="l">
              <a:lnSpc>
                <a:spcPct val="90000"/>
              </a:lnSpc>
              <a:spcBef>
                <a:spcPts val="600"/>
              </a:spcBef>
              <a:spcAft>
                <a:spcPts val="0"/>
              </a:spcAft>
              <a:buSzPts val="1800"/>
              <a:buNone/>
              <a:defRPr sz="2000">
                <a:solidFill>
                  <a:schemeClr val="accent4"/>
                </a:solidFill>
              </a:defRPr>
            </a:lvl9pPr>
          </a:lstStyle>
          <a:p/>
        </p:txBody>
      </p:sp>
      <p:sp>
        <p:nvSpPr>
          <p:cNvPr id="448" name="Google Shape;448;p120"/>
          <p:cNvSpPr txBox="1"/>
          <p:nvPr>
            <p:ph idx="2" type="body"/>
          </p:nvPr>
        </p:nvSpPr>
        <p:spPr>
          <a:xfrm>
            <a:off x="1295400" y="1752600"/>
            <a:ext cx="6553200" cy="6858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620"/>
              <a:buNone/>
              <a:defRPr sz="1800">
                <a:solidFill>
                  <a:schemeClr val="dk2"/>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449" name="Google Shape;449;p120"/>
          <p:cNvSpPr/>
          <p:nvPr/>
        </p:nvSpPr>
        <p:spPr>
          <a:xfrm flipH="1">
            <a:off x="-3" y="3801374"/>
            <a:ext cx="1262063" cy="76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450" name="Shape 450"/>
        <p:cNvGrpSpPr/>
        <p:nvPr/>
      </p:nvGrpSpPr>
      <p:grpSpPr>
        <a:xfrm>
          <a:off x="0" y="0"/>
          <a:ext cx="0" cy="0"/>
          <a:chOff x="0" y="0"/>
          <a:chExt cx="0" cy="0"/>
        </a:xfrm>
      </p:grpSpPr>
      <p:sp>
        <p:nvSpPr>
          <p:cNvPr id="451" name="Google Shape;451;p12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2" name="Google Shape;452;p121"/>
          <p:cNvSpPr txBox="1"/>
          <p:nvPr>
            <p:ph idx="1" type="body"/>
          </p:nvPr>
        </p:nvSpPr>
        <p:spPr>
          <a:xfrm>
            <a:off x="45720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453" name="Google Shape;453;p12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4" name="Google Shape;454;p12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121"/>
          <p:cNvSpPr txBox="1"/>
          <p:nvPr>
            <p:ph idx="2" type="body"/>
          </p:nvPr>
        </p:nvSpPr>
        <p:spPr>
          <a:xfrm>
            <a:off x="326898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456" name="Google Shape;456;p121"/>
          <p:cNvSpPr txBox="1"/>
          <p:nvPr>
            <p:ph idx="3" type="body"/>
          </p:nvPr>
        </p:nvSpPr>
        <p:spPr>
          <a:xfrm>
            <a:off x="6080760" y="1524000"/>
            <a:ext cx="2606040" cy="46482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457" name="Shape 457"/>
        <p:cNvGrpSpPr/>
        <p:nvPr/>
      </p:nvGrpSpPr>
      <p:grpSpPr>
        <a:xfrm>
          <a:off x="0" y="0"/>
          <a:ext cx="0" cy="0"/>
          <a:chOff x="0" y="0"/>
          <a:chExt cx="0" cy="0"/>
        </a:xfrm>
      </p:grpSpPr>
      <p:sp>
        <p:nvSpPr>
          <p:cNvPr id="458" name="Google Shape;458;p12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9" name="Google Shape;459;p122"/>
          <p:cNvSpPr txBox="1"/>
          <p:nvPr>
            <p:ph idx="1" type="body"/>
          </p:nvPr>
        </p:nvSpPr>
        <p:spPr>
          <a:xfrm>
            <a:off x="457200" y="15240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460" name="Google Shape;460;p12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1" name="Google Shape;461;p12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2" name="Google Shape;462;p122"/>
          <p:cNvSpPr txBox="1"/>
          <p:nvPr>
            <p:ph idx="2" type="body"/>
          </p:nvPr>
        </p:nvSpPr>
        <p:spPr>
          <a:xfrm>
            <a:off x="4754880" y="15240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463" name="Google Shape;463;p122"/>
          <p:cNvSpPr txBox="1"/>
          <p:nvPr>
            <p:ph idx="3" type="body"/>
          </p:nvPr>
        </p:nvSpPr>
        <p:spPr>
          <a:xfrm>
            <a:off x="457200" y="39624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464" name="Google Shape;464;p122"/>
          <p:cNvSpPr txBox="1"/>
          <p:nvPr>
            <p:ph idx="4" type="body"/>
          </p:nvPr>
        </p:nvSpPr>
        <p:spPr>
          <a:xfrm>
            <a:off x="4754880" y="3962400"/>
            <a:ext cx="3931920" cy="2209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5" name="Shape 465"/>
        <p:cNvGrpSpPr/>
        <p:nvPr/>
      </p:nvGrpSpPr>
      <p:grpSpPr>
        <a:xfrm>
          <a:off x="0" y="0"/>
          <a:ext cx="0" cy="0"/>
          <a:chOff x="0" y="0"/>
          <a:chExt cx="0" cy="0"/>
        </a:xfrm>
      </p:grpSpPr>
      <p:sp>
        <p:nvSpPr>
          <p:cNvPr id="466" name="Google Shape;466;p123"/>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7" name="Google Shape;467;p123"/>
          <p:cNvSpPr txBox="1"/>
          <p:nvPr>
            <p:ph idx="1" type="body"/>
          </p:nvPr>
        </p:nvSpPr>
        <p:spPr>
          <a:xfrm>
            <a:off x="457200" y="1524000"/>
            <a:ext cx="3931920" cy="60960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800"/>
              <a:buNone/>
              <a:defRPr b="1" sz="2000">
                <a:solidFill>
                  <a:srgbClr val="71717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SzPts val="1440"/>
              <a:buNone/>
              <a:defRPr b="1" sz="1600"/>
            </a:lvl6pPr>
            <a:lvl7pPr indent="-228600" lvl="6" marL="3200400" algn="l">
              <a:lnSpc>
                <a:spcPct val="90000"/>
              </a:lnSpc>
              <a:spcBef>
                <a:spcPts val="600"/>
              </a:spcBef>
              <a:spcAft>
                <a:spcPts val="0"/>
              </a:spcAft>
              <a:buSzPts val="1440"/>
              <a:buNone/>
              <a:defRPr b="1" sz="1600"/>
            </a:lvl7pPr>
            <a:lvl8pPr indent="-228600" lvl="7" marL="3657600" algn="l">
              <a:lnSpc>
                <a:spcPct val="90000"/>
              </a:lnSpc>
              <a:spcBef>
                <a:spcPts val="600"/>
              </a:spcBef>
              <a:spcAft>
                <a:spcPts val="0"/>
              </a:spcAft>
              <a:buSzPts val="1440"/>
              <a:buNone/>
              <a:defRPr b="1" sz="1600"/>
            </a:lvl8pPr>
            <a:lvl9pPr indent="-228600" lvl="8" marL="4114800" algn="l">
              <a:lnSpc>
                <a:spcPct val="90000"/>
              </a:lnSpc>
              <a:spcBef>
                <a:spcPts val="600"/>
              </a:spcBef>
              <a:spcAft>
                <a:spcPts val="0"/>
              </a:spcAft>
              <a:buSzPts val="1440"/>
              <a:buNone/>
              <a:defRPr b="1" sz="1600"/>
            </a:lvl9pPr>
          </a:lstStyle>
          <a:p/>
        </p:txBody>
      </p:sp>
      <p:sp>
        <p:nvSpPr>
          <p:cNvPr id="468" name="Google Shape;468;p123"/>
          <p:cNvSpPr txBox="1"/>
          <p:nvPr>
            <p:ph idx="2" type="body"/>
          </p:nvPr>
        </p:nvSpPr>
        <p:spPr>
          <a:xfrm>
            <a:off x="457200" y="2209800"/>
            <a:ext cx="3931920" cy="3962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469" name="Google Shape;469;p123"/>
          <p:cNvSpPr txBox="1"/>
          <p:nvPr>
            <p:ph idx="3" type="body"/>
          </p:nvPr>
        </p:nvSpPr>
        <p:spPr>
          <a:xfrm>
            <a:off x="4754880" y="1524000"/>
            <a:ext cx="3931920" cy="60960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1800"/>
              <a:buNone/>
              <a:defRPr b="1" sz="2000">
                <a:solidFill>
                  <a:srgbClr val="71717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600"/>
              </a:spcBef>
              <a:spcAft>
                <a:spcPts val="0"/>
              </a:spcAft>
              <a:buSzPts val="1620"/>
              <a:buNone/>
              <a:defRPr b="1" sz="1800"/>
            </a:lvl3pPr>
            <a:lvl4pPr indent="-228600" lvl="3" marL="1828800" algn="l">
              <a:lnSpc>
                <a:spcPct val="90000"/>
              </a:lnSpc>
              <a:spcBef>
                <a:spcPts val="600"/>
              </a:spcBef>
              <a:spcAft>
                <a:spcPts val="0"/>
              </a:spcAft>
              <a:buSzPts val="1440"/>
              <a:buNone/>
              <a:defRPr b="1" sz="1600"/>
            </a:lvl4pPr>
            <a:lvl5pPr indent="-228600" lvl="4" marL="2286000" algn="l">
              <a:lnSpc>
                <a:spcPct val="90000"/>
              </a:lnSpc>
              <a:spcBef>
                <a:spcPts val="600"/>
              </a:spcBef>
              <a:spcAft>
                <a:spcPts val="0"/>
              </a:spcAft>
              <a:buSzPts val="1440"/>
              <a:buNone/>
              <a:defRPr b="1" sz="1600"/>
            </a:lvl5pPr>
            <a:lvl6pPr indent="-228600" lvl="5" marL="2743200" algn="l">
              <a:lnSpc>
                <a:spcPct val="90000"/>
              </a:lnSpc>
              <a:spcBef>
                <a:spcPts val="600"/>
              </a:spcBef>
              <a:spcAft>
                <a:spcPts val="0"/>
              </a:spcAft>
              <a:buSzPts val="1440"/>
              <a:buNone/>
              <a:defRPr b="1" sz="1600"/>
            </a:lvl6pPr>
            <a:lvl7pPr indent="-228600" lvl="6" marL="3200400" algn="l">
              <a:lnSpc>
                <a:spcPct val="90000"/>
              </a:lnSpc>
              <a:spcBef>
                <a:spcPts val="600"/>
              </a:spcBef>
              <a:spcAft>
                <a:spcPts val="0"/>
              </a:spcAft>
              <a:buSzPts val="1440"/>
              <a:buNone/>
              <a:defRPr b="1" sz="1600"/>
            </a:lvl7pPr>
            <a:lvl8pPr indent="-228600" lvl="7" marL="3657600" algn="l">
              <a:lnSpc>
                <a:spcPct val="90000"/>
              </a:lnSpc>
              <a:spcBef>
                <a:spcPts val="600"/>
              </a:spcBef>
              <a:spcAft>
                <a:spcPts val="0"/>
              </a:spcAft>
              <a:buSzPts val="1440"/>
              <a:buNone/>
              <a:defRPr b="1" sz="1600"/>
            </a:lvl8pPr>
            <a:lvl9pPr indent="-228600" lvl="8" marL="4114800" algn="l">
              <a:lnSpc>
                <a:spcPct val="90000"/>
              </a:lnSpc>
              <a:spcBef>
                <a:spcPts val="600"/>
              </a:spcBef>
              <a:spcAft>
                <a:spcPts val="0"/>
              </a:spcAft>
              <a:buSzPts val="1440"/>
              <a:buNone/>
              <a:defRPr b="1" sz="1600"/>
            </a:lvl9pPr>
          </a:lstStyle>
          <a:p/>
        </p:txBody>
      </p:sp>
      <p:sp>
        <p:nvSpPr>
          <p:cNvPr id="470" name="Google Shape;470;p123"/>
          <p:cNvSpPr txBox="1"/>
          <p:nvPr>
            <p:ph idx="4" type="body"/>
          </p:nvPr>
        </p:nvSpPr>
        <p:spPr>
          <a:xfrm>
            <a:off x="4754880" y="2209800"/>
            <a:ext cx="3931920" cy="3962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471" name="Google Shape;471;p123"/>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2" name="Google Shape;472;p123"/>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473" name="Shape 473"/>
        <p:cNvGrpSpPr/>
        <p:nvPr/>
      </p:nvGrpSpPr>
      <p:grpSpPr>
        <a:xfrm>
          <a:off x="0" y="0"/>
          <a:ext cx="0" cy="0"/>
          <a:chOff x="0" y="0"/>
          <a:chExt cx="0" cy="0"/>
        </a:xfrm>
      </p:grpSpPr>
      <p:sp>
        <p:nvSpPr>
          <p:cNvPr id="474" name="Google Shape;474;p12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5" name="Google Shape;475;p124"/>
          <p:cNvSpPr txBox="1"/>
          <p:nvPr>
            <p:ph idx="1"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476" name="Google Shape;476;p12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7" name="Google Shape;477;p12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8" name="Shape 478"/>
        <p:cNvGrpSpPr/>
        <p:nvPr/>
      </p:nvGrpSpPr>
      <p:grpSpPr>
        <a:xfrm>
          <a:off x="0" y="0"/>
          <a:ext cx="0" cy="0"/>
          <a:chOff x="0" y="0"/>
          <a:chExt cx="0" cy="0"/>
        </a:xfrm>
      </p:grpSpPr>
      <p:sp>
        <p:nvSpPr>
          <p:cNvPr id="479" name="Google Shape;479;p12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0" name="Google Shape;480;p12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1" name="Shape 481"/>
        <p:cNvGrpSpPr/>
        <p:nvPr/>
      </p:nvGrpSpPr>
      <p:grpSpPr>
        <a:xfrm>
          <a:off x="0" y="0"/>
          <a:ext cx="0" cy="0"/>
          <a:chOff x="0" y="0"/>
          <a:chExt cx="0" cy="0"/>
        </a:xfrm>
      </p:grpSpPr>
      <p:sp>
        <p:nvSpPr>
          <p:cNvPr id="482" name="Google Shape;482;p12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26"/>
          <p:cNvSpPr/>
          <p:nvPr>
            <p:ph idx="2" type="pic"/>
          </p:nvPr>
        </p:nvSpPr>
        <p:spPr>
          <a:xfrm>
            <a:off x="457200" y="1524000"/>
            <a:ext cx="5943600" cy="4652513"/>
          </a:xfrm>
          <a:prstGeom prst="rect">
            <a:avLst/>
          </a:prstGeom>
          <a:noFill/>
          <a:ln>
            <a:noFill/>
          </a:ln>
        </p:spPr>
        <p:txBody>
          <a:bodyPr anchorCtr="0" anchor="t" bIns="0" lIns="0" spcFirstLastPara="1" rIns="0" wrap="square" tIns="365750">
            <a:noAutofit/>
          </a:bodyPr>
          <a:lstStyle>
            <a:lvl1pPr lvl="0" marR="0" rtl="0" algn="ctr">
              <a:lnSpc>
                <a:spcPct val="90000"/>
              </a:lnSpc>
              <a:spcBef>
                <a:spcPts val="12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1pPr>
            <a:lvl2pPr lvl="1" marR="0" rtl="0" algn="l">
              <a:lnSpc>
                <a:spcPct val="90000"/>
              </a:lnSpc>
              <a:spcBef>
                <a:spcPts val="800"/>
              </a:spcBef>
              <a:spcAft>
                <a:spcPts val="0"/>
              </a:spcAft>
              <a:buClr>
                <a:srgbClr val="A9A9A9"/>
              </a:buClr>
              <a:buSzPts val="252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rgbClr val="A9A9A9"/>
              </a:buClr>
              <a:buSzPts val="2160"/>
              <a:buFont typeface="Noto Sans Symbols"/>
              <a:buNone/>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7pPr>
            <a:lvl8pPr lvl="7" marR="0" rtl="0" algn="l">
              <a:lnSpc>
                <a:spcPct val="90000"/>
              </a:lnSpc>
              <a:spcBef>
                <a:spcPts val="600"/>
              </a:spcBef>
              <a:spcAft>
                <a:spcPts val="0"/>
              </a:spcAft>
              <a:buClr>
                <a:srgbClr val="A9A9A9"/>
              </a:buClr>
              <a:buSzPts val="18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600"/>
              </a:spcBef>
              <a:spcAft>
                <a:spcPts val="0"/>
              </a:spcAft>
              <a:buClr>
                <a:srgbClr val="A9A9A9"/>
              </a:buClr>
              <a:buSzPts val="1800"/>
              <a:buFont typeface="Noto Sans Symbols"/>
              <a:buNone/>
              <a:defRPr b="0" i="0" sz="2000" u="none" cap="none" strike="noStrike">
                <a:solidFill>
                  <a:schemeClr val="dk1"/>
                </a:solidFill>
                <a:latin typeface="Arial"/>
                <a:ea typeface="Arial"/>
                <a:cs typeface="Arial"/>
                <a:sym typeface="Arial"/>
              </a:defRPr>
            </a:lvl9pPr>
          </a:lstStyle>
          <a:p/>
        </p:txBody>
      </p:sp>
      <p:sp>
        <p:nvSpPr>
          <p:cNvPr id="484" name="Google Shape;484;p126"/>
          <p:cNvSpPr txBox="1"/>
          <p:nvPr>
            <p:ph idx="1" type="body"/>
          </p:nvPr>
        </p:nvSpPr>
        <p:spPr>
          <a:xfrm>
            <a:off x="6553200" y="1524000"/>
            <a:ext cx="2133600" cy="464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620"/>
              <a:buNone/>
              <a:defRPr sz="1800">
                <a:solidFill>
                  <a:schemeClr val="dk1"/>
                </a:solidFill>
              </a:defRPr>
            </a:lvl1pPr>
            <a:lvl2pPr indent="-228600" lvl="1" marL="914400" algn="l">
              <a:lnSpc>
                <a:spcPct val="90000"/>
              </a:lnSpc>
              <a:spcBef>
                <a:spcPts val="800"/>
              </a:spcBef>
              <a:spcAft>
                <a:spcPts val="0"/>
              </a:spcAft>
              <a:buSzPts val="1620"/>
              <a:buNone/>
              <a:defRPr sz="1800">
                <a:solidFill>
                  <a:schemeClr val="accent4"/>
                </a:solidFill>
              </a:defRPr>
            </a:lvl2pPr>
            <a:lvl3pPr indent="-228600" lvl="2" marL="1371600" algn="l">
              <a:lnSpc>
                <a:spcPct val="90000"/>
              </a:lnSpc>
              <a:spcBef>
                <a:spcPts val="600"/>
              </a:spcBef>
              <a:spcAft>
                <a:spcPts val="0"/>
              </a:spcAft>
              <a:buSzPts val="1620"/>
              <a:buNone/>
              <a:defRPr sz="1800">
                <a:solidFill>
                  <a:schemeClr val="accent4"/>
                </a:solidFill>
              </a:defRPr>
            </a:lvl3pPr>
            <a:lvl4pPr indent="-228600" lvl="3" marL="1828800" algn="l">
              <a:lnSpc>
                <a:spcPct val="90000"/>
              </a:lnSpc>
              <a:spcBef>
                <a:spcPts val="600"/>
              </a:spcBef>
              <a:spcAft>
                <a:spcPts val="0"/>
              </a:spcAft>
              <a:buSzPts val="1620"/>
              <a:buNone/>
              <a:defRPr sz="1800">
                <a:solidFill>
                  <a:schemeClr val="accent4"/>
                </a:solidFill>
              </a:defRPr>
            </a:lvl4pPr>
            <a:lvl5pPr indent="-228600" lvl="4" marL="2286000" algn="l">
              <a:lnSpc>
                <a:spcPct val="90000"/>
              </a:lnSpc>
              <a:spcBef>
                <a:spcPts val="600"/>
              </a:spcBef>
              <a:spcAft>
                <a:spcPts val="0"/>
              </a:spcAft>
              <a:buSzPts val="1620"/>
              <a:buNone/>
              <a:defRPr sz="1800">
                <a:solidFill>
                  <a:schemeClr val="accent4"/>
                </a:solidFill>
              </a:defRPr>
            </a:lvl5pPr>
            <a:lvl6pPr indent="-228600" lvl="5" marL="2743200" algn="l">
              <a:lnSpc>
                <a:spcPct val="90000"/>
              </a:lnSpc>
              <a:spcBef>
                <a:spcPts val="600"/>
              </a:spcBef>
              <a:spcAft>
                <a:spcPts val="0"/>
              </a:spcAft>
              <a:buSzPts val="1620"/>
              <a:buNone/>
              <a:defRPr sz="1800">
                <a:solidFill>
                  <a:schemeClr val="accent4"/>
                </a:solidFill>
              </a:defRPr>
            </a:lvl6pPr>
            <a:lvl7pPr indent="-228600" lvl="6" marL="3200400" algn="l">
              <a:lnSpc>
                <a:spcPct val="90000"/>
              </a:lnSpc>
              <a:spcBef>
                <a:spcPts val="600"/>
              </a:spcBef>
              <a:spcAft>
                <a:spcPts val="0"/>
              </a:spcAft>
              <a:buSzPts val="1620"/>
              <a:buNone/>
              <a:defRPr sz="1800">
                <a:solidFill>
                  <a:schemeClr val="accent4"/>
                </a:solidFill>
              </a:defRPr>
            </a:lvl7pPr>
            <a:lvl8pPr indent="-228600" lvl="7" marL="3657600" algn="l">
              <a:lnSpc>
                <a:spcPct val="90000"/>
              </a:lnSpc>
              <a:spcBef>
                <a:spcPts val="600"/>
              </a:spcBef>
              <a:spcAft>
                <a:spcPts val="0"/>
              </a:spcAft>
              <a:buSzPts val="1620"/>
              <a:buNone/>
              <a:defRPr sz="1800">
                <a:solidFill>
                  <a:schemeClr val="accent4"/>
                </a:solidFill>
              </a:defRPr>
            </a:lvl8pPr>
            <a:lvl9pPr indent="-228600" lvl="8" marL="4114800" algn="l">
              <a:lnSpc>
                <a:spcPct val="90000"/>
              </a:lnSpc>
              <a:spcBef>
                <a:spcPts val="600"/>
              </a:spcBef>
              <a:spcAft>
                <a:spcPts val="0"/>
              </a:spcAft>
              <a:buSzPts val="1620"/>
              <a:buNone/>
              <a:defRPr sz="1800">
                <a:solidFill>
                  <a:schemeClr val="accent4"/>
                </a:solidFill>
              </a:defRPr>
            </a:lvl9pPr>
          </a:lstStyle>
          <a:p/>
        </p:txBody>
      </p:sp>
      <p:sp>
        <p:nvSpPr>
          <p:cNvPr id="485" name="Google Shape;485;p12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6" name="Google Shape;486;p12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opics and Text">
  <p:cSld name="Two Topics and Text">
    <p:spTree>
      <p:nvGrpSpPr>
        <p:cNvPr id="487" name="Shape 487"/>
        <p:cNvGrpSpPr/>
        <p:nvPr/>
      </p:nvGrpSpPr>
      <p:grpSpPr>
        <a:xfrm>
          <a:off x="0" y="0"/>
          <a:ext cx="0" cy="0"/>
          <a:chOff x="0" y="0"/>
          <a:chExt cx="0" cy="0"/>
        </a:xfrm>
      </p:grpSpPr>
      <p:sp>
        <p:nvSpPr>
          <p:cNvPr id="488" name="Google Shape;488;p12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9" name="Google Shape;489;p127"/>
          <p:cNvSpPr txBox="1"/>
          <p:nvPr>
            <p:ph idx="1" type="body"/>
          </p:nvPr>
        </p:nvSpPr>
        <p:spPr>
          <a:xfrm>
            <a:off x="457200" y="2286000"/>
            <a:ext cx="3959352"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490" name="Google Shape;490;p12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1" name="Google Shape;491;p12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127"/>
          <p:cNvSpPr txBox="1"/>
          <p:nvPr>
            <p:ph idx="2" type="body"/>
          </p:nvPr>
        </p:nvSpPr>
        <p:spPr>
          <a:xfrm>
            <a:off x="457200" y="1524000"/>
            <a:ext cx="3959352"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493" name="Google Shape;493;p127"/>
          <p:cNvSpPr txBox="1"/>
          <p:nvPr>
            <p:ph idx="3" type="body"/>
          </p:nvPr>
        </p:nvSpPr>
        <p:spPr>
          <a:xfrm>
            <a:off x="4727448" y="2286000"/>
            <a:ext cx="3959352"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494" name="Google Shape;494;p127"/>
          <p:cNvSpPr txBox="1"/>
          <p:nvPr>
            <p:ph idx="4" type="body"/>
          </p:nvPr>
        </p:nvSpPr>
        <p:spPr>
          <a:xfrm>
            <a:off x="4727448" y="1524000"/>
            <a:ext cx="3959352"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Topics and Text">
  <p:cSld name="Three Topics and Text">
    <p:spTree>
      <p:nvGrpSpPr>
        <p:cNvPr id="495" name="Shape 495"/>
        <p:cNvGrpSpPr/>
        <p:nvPr/>
      </p:nvGrpSpPr>
      <p:grpSpPr>
        <a:xfrm>
          <a:off x="0" y="0"/>
          <a:ext cx="0" cy="0"/>
          <a:chOff x="0" y="0"/>
          <a:chExt cx="0" cy="0"/>
        </a:xfrm>
      </p:grpSpPr>
      <p:sp>
        <p:nvSpPr>
          <p:cNvPr id="496" name="Google Shape;496;p12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7" name="Google Shape;497;p128"/>
          <p:cNvSpPr txBox="1"/>
          <p:nvPr>
            <p:ph idx="1" type="body"/>
          </p:nvPr>
        </p:nvSpPr>
        <p:spPr>
          <a:xfrm>
            <a:off x="45720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498" name="Google Shape;498;p128"/>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9" name="Google Shape;499;p12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128"/>
          <p:cNvSpPr txBox="1"/>
          <p:nvPr>
            <p:ph idx="2" type="body"/>
          </p:nvPr>
        </p:nvSpPr>
        <p:spPr>
          <a:xfrm>
            <a:off x="45720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501" name="Google Shape;501;p128"/>
          <p:cNvSpPr txBox="1"/>
          <p:nvPr>
            <p:ph idx="3" type="body"/>
          </p:nvPr>
        </p:nvSpPr>
        <p:spPr>
          <a:xfrm>
            <a:off x="326898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502" name="Google Shape;502;p128"/>
          <p:cNvSpPr txBox="1"/>
          <p:nvPr>
            <p:ph idx="4" type="body"/>
          </p:nvPr>
        </p:nvSpPr>
        <p:spPr>
          <a:xfrm>
            <a:off x="326898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503" name="Google Shape;503;p128"/>
          <p:cNvSpPr txBox="1"/>
          <p:nvPr>
            <p:ph idx="5" type="body"/>
          </p:nvPr>
        </p:nvSpPr>
        <p:spPr>
          <a:xfrm>
            <a:off x="6080760" y="2286000"/>
            <a:ext cx="2606040" cy="3886200"/>
          </a:xfrm>
          <a:prstGeom prst="rect">
            <a:avLst/>
          </a:prstGeom>
          <a:noFill/>
          <a:ln cap="flat" cmpd="sng" w="19050">
            <a:solidFill>
              <a:srgbClr val="7F7F7F"/>
            </a:solidFill>
            <a:prstDash val="solid"/>
            <a:miter lim="800000"/>
            <a:headEnd len="sm" w="sm" type="none"/>
            <a:tailEnd len="sm" w="sm" type="none"/>
          </a:ln>
        </p:spPr>
        <p:txBody>
          <a:bodyPr anchorCtr="0" anchor="t" bIns="91425" lIns="182875" spcFirstLastPara="1" rIns="182875" wrap="square" tIns="182875">
            <a:noAutofit/>
          </a:bodyPr>
          <a:lstStyle>
            <a:lvl1pPr indent="-331470" lvl="0" marL="457200" algn="l">
              <a:lnSpc>
                <a:spcPct val="90000"/>
              </a:lnSpc>
              <a:spcBef>
                <a:spcPts val="1200"/>
              </a:spcBef>
              <a:spcAft>
                <a:spcPts val="0"/>
              </a:spcAft>
              <a:buSzPts val="1620"/>
              <a:buChar char="▪"/>
              <a:defRPr sz="1800"/>
            </a:lvl1pPr>
            <a:lvl2pPr indent="-320040" lvl="1" marL="914400" algn="l">
              <a:lnSpc>
                <a:spcPct val="90000"/>
              </a:lnSpc>
              <a:spcBef>
                <a:spcPts val="800"/>
              </a:spcBef>
              <a:spcAft>
                <a:spcPts val="0"/>
              </a:spcAft>
              <a:buSzPts val="1440"/>
              <a:buChar char="–"/>
              <a:defRPr sz="1600"/>
            </a:lvl2pPr>
            <a:lvl3pPr indent="-308610" lvl="2" marL="1371600" algn="l">
              <a:lnSpc>
                <a:spcPct val="90000"/>
              </a:lnSpc>
              <a:spcBef>
                <a:spcPts val="600"/>
              </a:spcBef>
              <a:spcAft>
                <a:spcPts val="0"/>
              </a:spcAft>
              <a:buSzPts val="1260"/>
              <a:buChar char="▪"/>
              <a:defRPr sz="1400"/>
            </a:lvl3pPr>
            <a:lvl4pPr indent="-297180" lvl="3" marL="1828800" algn="l">
              <a:lnSpc>
                <a:spcPct val="90000"/>
              </a:lnSpc>
              <a:spcBef>
                <a:spcPts val="600"/>
              </a:spcBef>
              <a:spcAft>
                <a:spcPts val="0"/>
              </a:spcAft>
              <a:buSzPts val="1080"/>
              <a:buChar char="–"/>
              <a:defRPr sz="1200"/>
            </a:lvl4pPr>
            <a:lvl5pPr indent="-297179" lvl="4" marL="2286000" algn="l">
              <a:lnSpc>
                <a:spcPct val="90000"/>
              </a:lnSpc>
              <a:spcBef>
                <a:spcPts val="600"/>
              </a:spcBef>
              <a:spcAft>
                <a:spcPts val="0"/>
              </a:spcAft>
              <a:buSzPts val="1080"/>
              <a:buChar char="▪"/>
              <a:defRPr sz="1200"/>
            </a:lvl5pPr>
            <a:lvl6pPr indent="-297179" lvl="5" marL="2743200" algn="l">
              <a:lnSpc>
                <a:spcPct val="90000"/>
              </a:lnSpc>
              <a:spcBef>
                <a:spcPts val="600"/>
              </a:spcBef>
              <a:spcAft>
                <a:spcPts val="0"/>
              </a:spcAft>
              <a:buSzPts val="1080"/>
              <a:buChar char="–"/>
              <a:defRPr sz="1200"/>
            </a:lvl6pPr>
            <a:lvl7pPr indent="-297179" lvl="6" marL="3200400" algn="l">
              <a:lnSpc>
                <a:spcPct val="90000"/>
              </a:lnSpc>
              <a:spcBef>
                <a:spcPts val="600"/>
              </a:spcBef>
              <a:spcAft>
                <a:spcPts val="0"/>
              </a:spcAft>
              <a:buSzPts val="1080"/>
              <a:buChar char="▪"/>
              <a:defRPr sz="1200"/>
            </a:lvl7pPr>
            <a:lvl8pPr indent="-297179" lvl="7" marL="3657600" algn="l">
              <a:lnSpc>
                <a:spcPct val="90000"/>
              </a:lnSpc>
              <a:spcBef>
                <a:spcPts val="600"/>
              </a:spcBef>
              <a:spcAft>
                <a:spcPts val="0"/>
              </a:spcAft>
              <a:buSzPts val="1080"/>
              <a:buChar char="–"/>
              <a:defRPr sz="1200"/>
            </a:lvl8pPr>
            <a:lvl9pPr indent="-297179" lvl="8" marL="4114800" algn="l">
              <a:lnSpc>
                <a:spcPct val="90000"/>
              </a:lnSpc>
              <a:spcBef>
                <a:spcPts val="600"/>
              </a:spcBef>
              <a:spcAft>
                <a:spcPts val="0"/>
              </a:spcAft>
              <a:buSzPts val="1080"/>
              <a:buChar char="▪"/>
              <a:defRPr sz="1200"/>
            </a:lvl9pPr>
          </a:lstStyle>
          <a:p/>
        </p:txBody>
      </p:sp>
      <p:sp>
        <p:nvSpPr>
          <p:cNvPr id="504" name="Google Shape;504;p128"/>
          <p:cNvSpPr txBox="1"/>
          <p:nvPr>
            <p:ph idx="6" type="body"/>
          </p:nvPr>
        </p:nvSpPr>
        <p:spPr>
          <a:xfrm>
            <a:off x="6080760" y="1524000"/>
            <a:ext cx="2606040" cy="762000"/>
          </a:xfrm>
          <a:prstGeom prst="rect">
            <a:avLst/>
          </a:prstGeom>
          <a:solidFill>
            <a:srgbClr val="7F7F7F"/>
          </a:solidFill>
          <a:ln cap="flat" cmpd="sng" w="190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lvl1pPr indent="-228600" lvl="0" marL="457200" algn="ctr">
              <a:lnSpc>
                <a:spcPct val="90000"/>
              </a:lnSpc>
              <a:spcBef>
                <a:spcPts val="0"/>
              </a:spcBef>
              <a:spcAft>
                <a:spcPts val="0"/>
              </a:spcAft>
              <a:buSzPts val="1800"/>
              <a:buNone/>
              <a:defRPr b="1" sz="2000">
                <a:solidFill>
                  <a:schemeClr val="lt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5" name="Shape 505"/>
        <p:cNvGrpSpPr/>
        <p:nvPr/>
      </p:nvGrpSpPr>
      <p:grpSpPr>
        <a:xfrm>
          <a:off x="0" y="0"/>
          <a:ext cx="0" cy="0"/>
          <a:chOff x="0" y="0"/>
          <a:chExt cx="0" cy="0"/>
        </a:xfrm>
      </p:grpSpPr>
      <p:sp>
        <p:nvSpPr>
          <p:cNvPr id="506" name="Google Shape;506;p12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7" name="Google Shape;507;p129"/>
          <p:cNvSpPr txBox="1"/>
          <p:nvPr>
            <p:ph idx="1" type="body"/>
          </p:nvPr>
        </p:nvSpPr>
        <p:spPr>
          <a:xfrm rot="5400000">
            <a:off x="2247900" y="-266700"/>
            <a:ext cx="4648200" cy="82296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08" name="Google Shape;508;p129"/>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9" name="Google Shape;509;p12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 showMasterSp="0">
  <p:cSld name="Section Header with #">
    <p:spTree>
      <p:nvGrpSpPr>
        <p:cNvPr id="53" name="Shape 53"/>
        <p:cNvGrpSpPr/>
        <p:nvPr/>
      </p:nvGrpSpPr>
      <p:grpSpPr>
        <a:xfrm>
          <a:off x="0" y="0"/>
          <a:ext cx="0" cy="0"/>
          <a:chOff x="0" y="0"/>
          <a:chExt cx="0" cy="0"/>
        </a:xfrm>
      </p:grpSpPr>
      <p:sp>
        <p:nvSpPr>
          <p:cNvPr id="54" name="Google Shape;54;p63"/>
          <p:cNvSpPr/>
          <p:nvPr/>
        </p:nvSpPr>
        <p:spPr>
          <a:xfrm flipH="1">
            <a:off x="0" y="3877573"/>
            <a:ext cx="9144000" cy="298042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5" name="Google Shape;55;p63"/>
          <p:cNvSpPr/>
          <p:nvPr/>
        </p:nvSpPr>
        <p:spPr>
          <a:xfrm flipH="1">
            <a:off x="1295400" y="3801375"/>
            <a:ext cx="7848600" cy="76200"/>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6" name="Google Shape;56;p63"/>
          <p:cNvSpPr txBox="1"/>
          <p:nvPr>
            <p:ph type="title"/>
          </p:nvPr>
        </p:nvSpPr>
        <p:spPr>
          <a:xfrm>
            <a:off x="1286770" y="2514600"/>
            <a:ext cx="6561831" cy="914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717171"/>
              </a:buClr>
              <a:buSzPts val="3200"/>
              <a:buFont typeface="Arial"/>
              <a:buNone/>
              <a:defRPr b="0" sz="3200" cap="none">
                <a:solidFill>
                  <a:srgbClr val="7171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63"/>
          <p:cNvSpPr txBox="1"/>
          <p:nvPr>
            <p:ph idx="1" type="body"/>
          </p:nvPr>
        </p:nvSpPr>
        <p:spPr>
          <a:xfrm>
            <a:off x="1281113" y="4106175"/>
            <a:ext cx="6567486" cy="99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800"/>
              </a:spcBef>
              <a:spcAft>
                <a:spcPts val="0"/>
              </a:spcAft>
              <a:buSzPts val="1800"/>
              <a:buNone/>
              <a:defRPr sz="2000">
                <a:solidFill>
                  <a:schemeClr val="accent4"/>
                </a:solidFill>
              </a:defRPr>
            </a:lvl2pPr>
            <a:lvl3pPr indent="-228600" lvl="2" marL="1371600" algn="l">
              <a:lnSpc>
                <a:spcPct val="90000"/>
              </a:lnSpc>
              <a:spcBef>
                <a:spcPts val="600"/>
              </a:spcBef>
              <a:spcAft>
                <a:spcPts val="0"/>
              </a:spcAft>
              <a:buSzPts val="1800"/>
              <a:buNone/>
              <a:defRPr sz="2000">
                <a:solidFill>
                  <a:schemeClr val="accent4"/>
                </a:solidFill>
              </a:defRPr>
            </a:lvl3pPr>
            <a:lvl4pPr indent="-228600" lvl="3" marL="1828800" algn="l">
              <a:lnSpc>
                <a:spcPct val="90000"/>
              </a:lnSpc>
              <a:spcBef>
                <a:spcPts val="600"/>
              </a:spcBef>
              <a:spcAft>
                <a:spcPts val="0"/>
              </a:spcAft>
              <a:buSzPts val="1800"/>
              <a:buNone/>
              <a:defRPr sz="2000">
                <a:solidFill>
                  <a:schemeClr val="accent4"/>
                </a:solidFill>
              </a:defRPr>
            </a:lvl4pPr>
            <a:lvl5pPr indent="-228600" lvl="4" marL="2286000" algn="l">
              <a:lnSpc>
                <a:spcPct val="90000"/>
              </a:lnSpc>
              <a:spcBef>
                <a:spcPts val="600"/>
              </a:spcBef>
              <a:spcAft>
                <a:spcPts val="0"/>
              </a:spcAft>
              <a:buSzPts val="1800"/>
              <a:buNone/>
              <a:defRPr sz="2000">
                <a:solidFill>
                  <a:schemeClr val="accent4"/>
                </a:solidFill>
              </a:defRPr>
            </a:lvl5pPr>
            <a:lvl6pPr indent="-228600" lvl="5" marL="2743200" algn="l">
              <a:lnSpc>
                <a:spcPct val="90000"/>
              </a:lnSpc>
              <a:spcBef>
                <a:spcPts val="600"/>
              </a:spcBef>
              <a:spcAft>
                <a:spcPts val="0"/>
              </a:spcAft>
              <a:buSzPts val="1800"/>
              <a:buNone/>
              <a:defRPr sz="2000">
                <a:solidFill>
                  <a:schemeClr val="accent4"/>
                </a:solidFill>
              </a:defRPr>
            </a:lvl6pPr>
            <a:lvl7pPr indent="-228600" lvl="6" marL="3200400" algn="l">
              <a:lnSpc>
                <a:spcPct val="90000"/>
              </a:lnSpc>
              <a:spcBef>
                <a:spcPts val="600"/>
              </a:spcBef>
              <a:spcAft>
                <a:spcPts val="0"/>
              </a:spcAft>
              <a:buSzPts val="1800"/>
              <a:buNone/>
              <a:defRPr sz="2000">
                <a:solidFill>
                  <a:schemeClr val="accent4"/>
                </a:solidFill>
              </a:defRPr>
            </a:lvl7pPr>
            <a:lvl8pPr indent="-228600" lvl="7" marL="3657600" algn="l">
              <a:lnSpc>
                <a:spcPct val="90000"/>
              </a:lnSpc>
              <a:spcBef>
                <a:spcPts val="600"/>
              </a:spcBef>
              <a:spcAft>
                <a:spcPts val="0"/>
              </a:spcAft>
              <a:buSzPts val="1800"/>
              <a:buNone/>
              <a:defRPr sz="2000">
                <a:solidFill>
                  <a:schemeClr val="accent4"/>
                </a:solidFill>
              </a:defRPr>
            </a:lvl8pPr>
            <a:lvl9pPr indent="-228600" lvl="8" marL="4114800" algn="l">
              <a:lnSpc>
                <a:spcPct val="90000"/>
              </a:lnSpc>
              <a:spcBef>
                <a:spcPts val="600"/>
              </a:spcBef>
              <a:spcAft>
                <a:spcPts val="0"/>
              </a:spcAft>
              <a:buSzPts val="1800"/>
              <a:buNone/>
              <a:defRPr sz="2000">
                <a:solidFill>
                  <a:schemeClr val="accent4"/>
                </a:solidFill>
              </a:defRPr>
            </a:lvl9pPr>
          </a:lstStyle>
          <a:p/>
        </p:txBody>
      </p:sp>
      <p:sp>
        <p:nvSpPr>
          <p:cNvPr id="58" name="Google Shape;58;p63"/>
          <p:cNvSpPr txBox="1"/>
          <p:nvPr>
            <p:ph idx="2" type="body"/>
          </p:nvPr>
        </p:nvSpPr>
        <p:spPr>
          <a:xfrm>
            <a:off x="1295400" y="1752600"/>
            <a:ext cx="6553200" cy="6858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620"/>
              <a:buNone/>
              <a:defRPr sz="1800">
                <a:solidFill>
                  <a:schemeClr val="dk2"/>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59" name="Google Shape;59;p63"/>
          <p:cNvSpPr/>
          <p:nvPr/>
        </p:nvSpPr>
        <p:spPr>
          <a:xfrm flipH="1">
            <a:off x="-3" y="3801375"/>
            <a:ext cx="1262063" cy="76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510" name="Shape 510"/>
        <p:cNvGrpSpPr/>
        <p:nvPr/>
      </p:nvGrpSpPr>
      <p:grpSpPr>
        <a:xfrm>
          <a:off x="0" y="0"/>
          <a:ext cx="0" cy="0"/>
          <a:chOff x="0" y="0"/>
          <a:chExt cx="0" cy="0"/>
        </a:xfrm>
      </p:grpSpPr>
      <p:grpSp>
        <p:nvGrpSpPr>
          <p:cNvPr id="511" name="Google Shape;511;p130"/>
          <p:cNvGrpSpPr/>
          <p:nvPr/>
        </p:nvGrpSpPr>
        <p:grpSpPr>
          <a:xfrm>
            <a:off x="7889136" y="0"/>
            <a:ext cx="77359" cy="6172200"/>
            <a:chOff x="7889136" y="0"/>
            <a:chExt cx="77359" cy="6172200"/>
          </a:xfrm>
        </p:grpSpPr>
        <p:sp>
          <p:nvSpPr>
            <p:cNvPr id="512" name="Google Shape;512;p130"/>
            <p:cNvSpPr/>
            <p:nvPr/>
          </p:nvSpPr>
          <p:spPr>
            <a:xfrm rot="5400000">
              <a:off x="4835040" y="3054097"/>
              <a:ext cx="6172199" cy="64007"/>
            </a:xfrm>
            <a:prstGeom prst="rect">
              <a:avLst/>
            </a:prstGeom>
            <a:solidFill>
              <a:srgbClr val="969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13" name="Google Shape;513;p130"/>
            <p:cNvSpPr/>
            <p:nvPr/>
          </p:nvSpPr>
          <p:spPr>
            <a:xfrm rot="5400000">
              <a:off x="7692545" y="196597"/>
              <a:ext cx="457200" cy="64007"/>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514" name="Google Shape;514;p130"/>
            <p:cNvCxnSpPr/>
            <p:nvPr/>
          </p:nvCxnSpPr>
          <p:spPr>
            <a:xfrm>
              <a:off x="7927818" y="418523"/>
              <a:ext cx="0" cy="77354"/>
            </a:xfrm>
            <a:prstGeom prst="straightConnector1">
              <a:avLst/>
            </a:prstGeom>
            <a:noFill/>
            <a:ln cap="flat" cmpd="sng" w="28575">
              <a:solidFill>
                <a:schemeClr val="lt1"/>
              </a:solidFill>
              <a:prstDash val="solid"/>
              <a:miter lim="800000"/>
              <a:headEnd len="sm" w="sm" type="none"/>
              <a:tailEnd len="sm" w="sm" type="none"/>
            </a:ln>
          </p:spPr>
        </p:cxnSp>
        <p:grpSp>
          <p:nvGrpSpPr>
            <p:cNvPr id="515" name="Google Shape;515;p130"/>
            <p:cNvGrpSpPr/>
            <p:nvPr/>
          </p:nvGrpSpPr>
          <p:grpSpPr>
            <a:xfrm rot="5400000">
              <a:off x="7699218" y="189923"/>
              <a:ext cx="457200" cy="77354"/>
              <a:chOff x="0" y="139700"/>
              <a:chExt cx="457200" cy="77354"/>
            </a:xfrm>
          </p:grpSpPr>
          <p:sp>
            <p:nvSpPr>
              <p:cNvPr id="516" name="Google Shape;516;p130"/>
              <p:cNvSpPr/>
              <p:nvPr/>
            </p:nvSpPr>
            <p:spPr>
              <a:xfrm>
                <a:off x="0" y="153047"/>
                <a:ext cx="457200" cy="64007"/>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517" name="Google Shape;517;p130"/>
              <p:cNvCxnSpPr/>
              <p:nvPr/>
            </p:nvCxnSpPr>
            <p:spPr>
              <a:xfrm>
                <a:off x="457200" y="139700"/>
                <a:ext cx="0" cy="77354"/>
              </a:xfrm>
              <a:prstGeom prst="straightConnector1">
                <a:avLst/>
              </a:prstGeom>
              <a:noFill/>
              <a:ln cap="flat" cmpd="sng" w="28575">
                <a:solidFill>
                  <a:schemeClr val="lt1"/>
                </a:solidFill>
                <a:prstDash val="solid"/>
                <a:miter lim="800000"/>
                <a:headEnd len="sm" w="sm" type="none"/>
                <a:tailEnd len="sm" w="sm" type="none"/>
              </a:ln>
            </p:spPr>
          </p:cxnSp>
        </p:grpSp>
      </p:grpSp>
      <p:sp>
        <p:nvSpPr>
          <p:cNvPr id="518" name="Google Shape;518;p130"/>
          <p:cNvSpPr txBox="1"/>
          <p:nvPr>
            <p:ph type="title"/>
          </p:nvPr>
        </p:nvSpPr>
        <p:spPr>
          <a:xfrm rot="5400000">
            <a:off x="5486401" y="2971799"/>
            <a:ext cx="5714999" cy="685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9" name="Google Shape;519;p130"/>
          <p:cNvSpPr txBox="1"/>
          <p:nvPr>
            <p:ph idx="1" type="body"/>
          </p:nvPr>
        </p:nvSpPr>
        <p:spPr>
          <a:xfrm rot="5400000">
            <a:off x="1181101" y="-266700"/>
            <a:ext cx="5714999" cy="71628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20" name="Google Shape;520;p130"/>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1" name="Google Shape;521;p13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udy Name, Title, Subtitle and Content">
  <p:cSld name="1_Study Name, Title, Subtitle and Content">
    <p:spTree>
      <p:nvGrpSpPr>
        <p:cNvPr id="522" name="Shape 522"/>
        <p:cNvGrpSpPr/>
        <p:nvPr/>
      </p:nvGrpSpPr>
      <p:grpSpPr>
        <a:xfrm>
          <a:off x="0" y="0"/>
          <a:ext cx="0" cy="0"/>
          <a:chOff x="0" y="0"/>
          <a:chExt cx="0" cy="0"/>
        </a:xfrm>
      </p:grpSpPr>
      <p:sp>
        <p:nvSpPr>
          <p:cNvPr id="523" name="Google Shape;523;p131"/>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524" name="Google Shape;524;p13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5" name="Google Shape;525;p131"/>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26" name="Google Shape;526;p131"/>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527" name="Google Shape;527;p131"/>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8" name="Google Shape;528;p131"/>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udy Name, Title, Subtitle and Content">
  <p:cSld name="2_Study Name, Title, Subtitle and Content">
    <p:spTree>
      <p:nvGrpSpPr>
        <p:cNvPr id="529" name="Shape 529"/>
        <p:cNvGrpSpPr/>
        <p:nvPr/>
      </p:nvGrpSpPr>
      <p:grpSpPr>
        <a:xfrm>
          <a:off x="0" y="0"/>
          <a:ext cx="0" cy="0"/>
          <a:chOff x="0" y="0"/>
          <a:chExt cx="0" cy="0"/>
        </a:xfrm>
      </p:grpSpPr>
      <p:sp>
        <p:nvSpPr>
          <p:cNvPr id="530" name="Google Shape;530;p132"/>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531" name="Google Shape;531;p13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2" name="Google Shape;532;p132"/>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33" name="Google Shape;533;p132"/>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534" name="Google Shape;534;p132"/>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5" name="Google Shape;535;p13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36" name="Shape 536"/>
        <p:cNvGrpSpPr/>
        <p:nvPr/>
      </p:nvGrpSpPr>
      <p:grpSpPr>
        <a:xfrm>
          <a:off x="0" y="0"/>
          <a:ext cx="0" cy="0"/>
          <a:chOff x="0" y="0"/>
          <a:chExt cx="0" cy="0"/>
        </a:xfrm>
      </p:grpSpPr>
      <p:sp>
        <p:nvSpPr>
          <p:cNvPr id="537" name="Google Shape;537;p133"/>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8" name="Google Shape;538;p133"/>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39" name="Google Shape;539;p133"/>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100">
                <a:solidFill>
                  <a:srgbClr val="7F7F7F"/>
                </a:solidFill>
                <a:latin typeface="Arial"/>
                <a:ea typeface="Arial"/>
                <a:cs typeface="Arial"/>
                <a:sym typeface="Arial"/>
              </a:defRPr>
            </a:lvl1pPr>
            <a:lvl2pPr indent="0" lvl="1" marL="0" marR="0" rtl="0" algn="r">
              <a:spcBef>
                <a:spcPts val="0"/>
              </a:spcBef>
              <a:buNone/>
              <a:defRPr sz="1100">
                <a:solidFill>
                  <a:srgbClr val="7F7F7F"/>
                </a:solidFill>
                <a:latin typeface="Arial"/>
                <a:ea typeface="Arial"/>
                <a:cs typeface="Arial"/>
                <a:sym typeface="Arial"/>
              </a:defRPr>
            </a:lvl2pPr>
            <a:lvl3pPr indent="0" lvl="2" marL="0" marR="0" rtl="0" algn="r">
              <a:spcBef>
                <a:spcPts val="0"/>
              </a:spcBef>
              <a:buNone/>
              <a:defRPr sz="1100">
                <a:solidFill>
                  <a:srgbClr val="7F7F7F"/>
                </a:solidFill>
                <a:latin typeface="Arial"/>
                <a:ea typeface="Arial"/>
                <a:cs typeface="Arial"/>
                <a:sym typeface="Arial"/>
              </a:defRPr>
            </a:lvl3pPr>
            <a:lvl4pPr indent="0" lvl="3" marL="0" marR="0" rtl="0" algn="r">
              <a:spcBef>
                <a:spcPts val="0"/>
              </a:spcBef>
              <a:buNone/>
              <a:defRPr sz="1100">
                <a:solidFill>
                  <a:srgbClr val="7F7F7F"/>
                </a:solidFill>
                <a:latin typeface="Arial"/>
                <a:ea typeface="Arial"/>
                <a:cs typeface="Arial"/>
                <a:sym typeface="Arial"/>
              </a:defRPr>
            </a:lvl4pPr>
            <a:lvl5pPr indent="0" lvl="4" marL="0" marR="0" rtl="0" algn="r">
              <a:spcBef>
                <a:spcPts val="0"/>
              </a:spcBef>
              <a:buNone/>
              <a:defRPr sz="1100">
                <a:solidFill>
                  <a:srgbClr val="7F7F7F"/>
                </a:solidFill>
                <a:latin typeface="Arial"/>
                <a:ea typeface="Arial"/>
                <a:cs typeface="Arial"/>
                <a:sym typeface="Arial"/>
              </a:defRPr>
            </a:lvl5pPr>
            <a:lvl6pPr indent="0" lvl="5" marL="0" marR="0" rtl="0" algn="r">
              <a:spcBef>
                <a:spcPts val="0"/>
              </a:spcBef>
              <a:buNone/>
              <a:defRPr sz="1100">
                <a:solidFill>
                  <a:srgbClr val="7F7F7F"/>
                </a:solidFill>
                <a:latin typeface="Arial"/>
                <a:ea typeface="Arial"/>
                <a:cs typeface="Arial"/>
                <a:sym typeface="Arial"/>
              </a:defRPr>
            </a:lvl6pPr>
            <a:lvl7pPr indent="0" lvl="6" marL="0" marR="0" rtl="0" algn="r">
              <a:spcBef>
                <a:spcPts val="0"/>
              </a:spcBef>
              <a:buNone/>
              <a:defRPr sz="1100">
                <a:solidFill>
                  <a:srgbClr val="7F7F7F"/>
                </a:solidFill>
                <a:latin typeface="Arial"/>
                <a:ea typeface="Arial"/>
                <a:cs typeface="Arial"/>
                <a:sym typeface="Arial"/>
              </a:defRPr>
            </a:lvl7pPr>
            <a:lvl8pPr indent="0" lvl="7" marL="0" marR="0" rtl="0" algn="r">
              <a:spcBef>
                <a:spcPts val="0"/>
              </a:spcBef>
              <a:buNone/>
              <a:defRPr sz="1100">
                <a:solidFill>
                  <a:srgbClr val="7F7F7F"/>
                </a:solidFill>
                <a:latin typeface="Arial"/>
                <a:ea typeface="Arial"/>
                <a:cs typeface="Arial"/>
                <a:sym typeface="Arial"/>
              </a:defRPr>
            </a:lvl8pPr>
            <a:lvl9pPr indent="0" lvl="8" marL="0" marR="0" rtl="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0" name="Google Shape;540;p133"/>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41" name="Shape 541"/>
        <p:cNvGrpSpPr/>
        <p:nvPr/>
      </p:nvGrpSpPr>
      <p:grpSpPr>
        <a:xfrm>
          <a:off x="0" y="0"/>
          <a:ext cx="0" cy="0"/>
          <a:chOff x="0" y="0"/>
          <a:chExt cx="0" cy="0"/>
        </a:xfrm>
      </p:grpSpPr>
      <p:sp>
        <p:nvSpPr>
          <p:cNvPr id="542" name="Google Shape;542;p134"/>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383838"/>
              </a:buClr>
              <a:buSzPts val="2400"/>
              <a:buFont typeface="Arial"/>
              <a:buNone/>
              <a:defRPr>
                <a:solidFill>
                  <a:srgbClr val="38383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3" name="Google Shape;543;p134"/>
          <p:cNvSpPr txBox="1"/>
          <p:nvPr>
            <p:ph idx="1" type="body"/>
          </p:nvPr>
        </p:nvSpPr>
        <p:spPr>
          <a:xfrm>
            <a:off x="484273"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Clr>
                <a:srgbClr val="C00000"/>
              </a:buClr>
              <a:buSzPts val="1800"/>
              <a:buChar char="▪"/>
              <a:defRPr/>
            </a:lvl1pPr>
            <a:lvl2pPr indent="-331469" lvl="1" marL="914400" algn="l">
              <a:lnSpc>
                <a:spcPct val="90000"/>
              </a:lnSpc>
              <a:spcBef>
                <a:spcPts val="800"/>
              </a:spcBef>
              <a:spcAft>
                <a:spcPts val="0"/>
              </a:spcAft>
              <a:buClr>
                <a:srgbClr val="C00000"/>
              </a:buClr>
              <a:buSzPts val="1620"/>
              <a:buChar char="–"/>
              <a:defRPr/>
            </a:lvl2pPr>
            <a:lvl3pPr indent="-320039" lvl="2" marL="1371600" algn="l">
              <a:lnSpc>
                <a:spcPct val="90000"/>
              </a:lnSpc>
              <a:spcBef>
                <a:spcPts val="600"/>
              </a:spcBef>
              <a:spcAft>
                <a:spcPts val="0"/>
              </a:spcAft>
              <a:buClr>
                <a:srgbClr val="C00000"/>
              </a:buClr>
              <a:buSzPts val="1440"/>
              <a:buChar char="▪"/>
              <a:defRPr/>
            </a:lvl3pPr>
            <a:lvl4pPr indent="-308610" lvl="3" marL="1828800" algn="l">
              <a:lnSpc>
                <a:spcPct val="90000"/>
              </a:lnSpc>
              <a:spcBef>
                <a:spcPts val="600"/>
              </a:spcBef>
              <a:spcAft>
                <a:spcPts val="0"/>
              </a:spcAft>
              <a:buClr>
                <a:srgbClr val="C00000"/>
              </a:buClr>
              <a:buSzPts val="1260"/>
              <a:buChar char="–"/>
              <a:defRPr/>
            </a:lvl4pPr>
            <a:lvl5pPr indent="-308610" lvl="4" marL="2286000" algn="l">
              <a:lnSpc>
                <a:spcPct val="90000"/>
              </a:lnSpc>
              <a:spcBef>
                <a:spcPts val="600"/>
              </a:spcBef>
              <a:spcAft>
                <a:spcPts val="0"/>
              </a:spcAft>
              <a:buClr>
                <a:srgbClr val="C00000"/>
              </a:buClr>
              <a:buSzPts val="126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44" name="Google Shape;544;p134"/>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100">
                <a:solidFill>
                  <a:srgbClr val="7F7F7F"/>
                </a:solidFill>
                <a:latin typeface="Arial"/>
                <a:ea typeface="Arial"/>
                <a:cs typeface="Arial"/>
                <a:sym typeface="Arial"/>
              </a:defRPr>
            </a:lvl1pPr>
            <a:lvl2pPr indent="0" lvl="1" marL="0" marR="0" rtl="0" algn="r">
              <a:spcBef>
                <a:spcPts val="0"/>
              </a:spcBef>
              <a:buNone/>
              <a:defRPr sz="1100">
                <a:solidFill>
                  <a:srgbClr val="7F7F7F"/>
                </a:solidFill>
                <a:latin typeface="Arial"/>
                <a:ea typeface="Arial"/>
                <a:cs typeface="Arial"/>
                <a:sym typeface="Arial"/>
              </a:defRPr>
            </a:lvl2pPr>
            <a:lvl3pPr indent="0" lvl="2" marL="0" marR="0" rtl="0" algn="r">
              <a:spcBef>
                <a:spcPts val="0"/>
              </a:spcBef>
              <a:buNone/>
              <a:defRPr sz="1100">
                <a:solidFill>
                  <a:srgbClr val="7F7F7F"/>
                </a:solidFill>
                <a:latin typeface="Arial"/>
                <a:ea typeface="Arial"/>
                <a:cs typeface="Arial"/>
                <a:sym typeface="Arial"/>
              </a:defRPr>
            </a:lvl3pPr>
            <a:lvl4pPr indent="0" lvl="3" marL="0" marR="0" rtl="0" algn="r">
              <a:spcBef>
                <a:spcPts val="0"/>
              </a:spcBef>
              <a:buNone/>
              <a:defRPr sz="1100">
                <a:solidFill>
                  <a:srgbClr val="7F7F7F"/>
                </a:solidFill>
                <a:latin typeface="Arial"/>
                <a:ea typeface="Arial"/>
                <a:cs typeface="Arial"/>
                <a:sym typeface="Arial"/>
              </a:defRPr>
            </a:lvl4pPr>
            <a:lvl5pPr indent="0" lvl="4" marL="0" marR="0" rtl="0" algn="r">
              <a:spcBef>
                <a:spcPts val="0"/>
              </a:spcBef>
              <a:buNone/>
              <a:defRPr sz="1100">
                <a:solidFill>
                  <a:srgbClr val="7F7F7F"/>
                </a:solidFill>
                <a:latin typeface="Arial"/>
                <a:ea typeface="Arial"/>
                <a:cs typeface="Arial"/>
                <a:sym typeface="Arial"/>
              </a:defRPr>
            </a:lvl5pPr>
            <a:lvl6pPr indent="0" lvl="5" marL="0" marR="0" rtl="0" algn="r">
              <a:spcBef>
                <a:spcPts val="0"/>
              </a:spcBef>
              <a:buNone/>
              <a:defRPr sz="1100">
                <a:solidFill>
                  <a:srgbClr val="7F7F7F"/>
                </a:solidFill>
                <a:latin typeface="Arial"/>
                <a:ea typeface="Arial"/>
                <a:cs typeface="Arial"/>
                <a:sym typeface="Arial"/>
              </a:defRPr>
            </a:lvl6pPr>
            <a:lvl7pPr indent="0" lvl="6" marL="0" marR="0" rtl="0" algn="r">
              <a:spcBef>
                <a:spcPts val="0"/>
              </a:spcBef>
              <a:buNone/>
              <a:defRPr sz="1100">
                <a:solidFill>
                  <a:srgbClr val="7F7F7F"/>
                </a:solidFill>
                <a:latin typeface="Arial"/>
                <a:ea typeface="Arial"/>
                <a:cs typeface="Arial"/>
                <a:sym typeface="Arial"/>
              </a:defRPr>
            </a:lvl7pPr>
            <a:lvl8pPr indent="0" lvl="7" marL="0" marR="0" rtl="0" algn="r">
              <a:spcBef>
                <a:spcPts val="0"/>
              </a:spcBef>
              <a:buNone/>
              <a:defRPr sz="1100">
                <a:solidFill>
                  <a:srgbClr val="7F7F7F"/>
                </a:solidFill>
                <a:latin typeface="Arial"/>
                <a:ea typeface="Arial"/>
                <a:cs typeface="Arial"/>
                <a:sym typeface="Arial"/>
              </a:defRPr>
            </a:lvl8pPr>
            <a:lvl9pPr indent="0" lvl="8" marL="0" marR="0" rtl="0" algn="r">
              <a:spcBef>
                <a:spcPts val="0"/>
              </a:spcBef>
              <a:buNone/>
              <a:defRPr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5" name="Google Shape;545;p134"/>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990"/>
              <a:buNone/>
              <a:defRPr sz="11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tudy Name, Title, Subtitle and Content">
  <p:cSld name="3_Study Name, Title, Subtitle and Content">
    <p:spTree>
      <p:nvGrpSpPr>
        <p:cNvPr id="546" name="Shape 546"/>
        <p:cNvGrpSpPr/>
        <p:nvPr/>
      </p:nvGrpSpPr>
      <p:grpSpPr>
        <a:xfrm>
          <a:off x="0" y="0"/>
          <a:ext cx="0" cy="0"/>
          <a:chOff x="0" y="0"/>
          <a:chExt cx="0" cy="0"/>
        </a:xfrm>
      </p:grpSpPr>
      <p:sp>
        <p:nvSpPr>
          <p:cNvPr id="547" name="Google Shape;547;p135"/>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548" name="Google Shape;548;p135"/>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9" name="Google Shape;549;p135"/>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50" name="Google Shape;550;p135"/>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551" name="Google Shape;551;p135"/>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2" name="Google Shape;552;p13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553" name="Shape 553"/>
        <p:cNvGrpSpPr/>
        <p:nvPr/>
      </p:nvGrpSpPr>
      <p:grpSpPr>
        <a:xfrm>
          <a:off x="0" y="0"/>
          <a:ext cx="0" cy="0"/>
          <a:chOff x="0" y="0"/>
          <a:chExt cx="0" cy="0"/>
        </a:xfrm>
      </p:grpSpPr>
      <p:sp>
        <p:nvSpPr>
          <p:cNvPr id="554" name="Google Shape;554;p136"/>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555" name="Google Shape;555;p136"/>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6" name="Google Shape;556;p136"/>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57" name="Google Shape;557;p136"/>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Only">
  <p:cSld name="5_Title Only">
    <p:spTree>
      <p:nvGrpSpPr>
        <p:cNvPr id="558" name="Shape 558"/>
        <p:cNvGrpSpPr/>
        <p:nvPr/>
      </p:nvGrpSpPr>
      <p:grpSpPr>
        <a:xfrm>
          <a:off x="0" y="0"/>
          <a:ext cx="0" cy="0"/>
          <a:chOff x="0" y="0"/>
          <a:chExt cx="0" cy="0"/>
        </a:xfrm>
      </p:grpSpPr>
      <p:sp>
        <p:nvSpPr>
          <p:cNvPr id="559" name="Google Shape;559;p137"/>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560" name="Google Shape;560;p137"/>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1" name="Google Shape;561;p137"/>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62" name="Google Shape;562;p137"/>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tudy Name, Title, Subtitle and Content">
  <p:cSld name="4_Study Name, Title, Subtitle and Content">
    <p:spTree>
      <p:nvGrpSpPr>
        <p:cNvPr id="563" name="Shape 563"/>
        <p:cNvGrpSpPr/>
        <p:nvPr/>
      </p:nvGrpSpPr>
      <p:grpSpPr>
        <a:xfrm>
          <a:off x="0" y="0"/>
          <a:ext cx="0" cy="0"/>
          <a:chOff x="0" y="0"/>
          <a:chExt cx="0" cy="0"/>
        </a:xfrm>
      </p:grpSpPr>
      <p:sp>
        <p:nvSpPr>
          <p:cNvPr id="564" name="Google Shape;564;p138"/>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565" name="Google Shape;565;p13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6" name="Google Shape;566;p138"/>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67" name="Google Shape;567;p138"/>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568" name="Google Shape;568;p138"/>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9" name="Google Shape;569;p13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0" name="Google Shape;570;p138"/>
          <p:cNvSpPr txBox="1"/>
          <p:nvPr>
            <p:ph idx="12" type="sldNum"/>
          </p:nvPr>
        </p:nvSpPr>
        <p:spPr>
          <a:xfrm>
            <a:off x="8439150" y="6537325"/>
            <a:ext cx="247650" cy="16827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Arial"/>
                <a:ea typeface="Arial"/>
                <a:cs typeface="Arial"/>
                <a:sym typeface="Arial"/>
              </a:defRPr>
            </a:lvl1pPr>
            <a:lvl2pPr indent="0" lvl="1" marL="0" marR="0" rtl="0" algn="l">
              <a:spcBef>
                <a:spcPts val="0"/>
              </a:spcBef>
              <a:buNone/>
              <a:defRPr sz="1800">
                <a:solidFill>
                  <a:srgbClr val="000000"/>
                </a:solidFill>
                <a:latin typeface="Arial"/>
                <a:ea typeface="Arial"/>
                <a:cs typeface="Arial"/>
                <a:sym typeface="Arial"/>
              </a:defRPr>
            </a:lvl2pPr>
            <a:lvl3pPr indent="0" lvl="2" marL="0" marR="0" rtl="0" algn="l">
              <a:spcBef>
                <a:spcPts val="0"/>
              </a:spcBef>
              <a:buNone/>
              <a:defRPr sz="1800">
                <a:solidFill>
                  <a:srgbClr val="000000"/>
                </a:solidFill>
                <a:latin typeface="Arial"/>
                <a:ea typeface="Arial"/>
                <a:cs typeface="Arial"/>
                <a:sym typeface="Arial"/>
              </a:defRPr>
            </a:lvl3pPr>
            <a:lvl4pPr indent="0" lvl="3" marL="0" marR="0" rtl="0" algn="l">
              <a:spcBef>
                <a:spcPts val="0"/>
              </a:spcBef>
              <a:buNone/>
              <a:defRPr sz="1800">
                <a:solidFill>
                  <a:srgbClr val="000000"/>
                </a:solidFill>
                <a:latin typeface="Arial"/>
                <a:ea typeface="Arial"/>
                <a:cs typeface="Arial"/>
                <a:sym typeface="Arial"/>
              </a:defRPr>
            </a:lvl4pPr>
            <a:lvl5pPr indent="0" lvl="4" marL="0" marR="0" rtl="0" algn="l">
              <a:spcBef>
                <a:spcPts val="0"/>
              </a:spcBef>
              <a:buNone/>
              <a:defRPr sz="1800">
                <a:solidFill>
                  <a:srgbClr val="000000"/>
                </a:solidFill>
                <a:latin typeface="Arial"/>
                <a:ea typeface="Arial"/>
                <a:cs typeface="Arial"/>
                <a:sym typeface="Arial"/>
              </a:defRPr>
            </a:lvl5pPr>
            <a:lvl6pPr indent="0" lvl="5" marL="0" marR="0" rtl="0" algn="l">
              <a:spcBef>
                <a:spcPts val="0"/>
              </a:spcBef>
              <a:buNone/>
              <a:defRPr sz="1800">
                <a:solidFill>
                  <a:srgbClr val="000000"/>
                </a:solidFill>
                <a:latin typeface="Arial"/>
                <a:ea typeface="Arial"/>
                <a:cs typeface="Arial"/>
                <a:sym typeface="Arial"/>
              </a:defRPr>
            </a:lvl6pPr>
            <a:lvl7pPr indent="0" lvl="6" marL="0" marR="0" rtl="0" algn="l">
              <a:spcBef>
                <a:spcPts val="0"/>
              </a:spcBef>
              <a:buNone/>
              <a:defRPr sz="1800">
                <a:solidFill>
                  <a:srgbClr val="000000"/>
                </a:solidFill>
                <a:latin typeface="Arial"/>
                <a:ea typeface="Arial"/>
                <a:cs typeface="Arial"/>
                <a:sym typeface="Arial"/>
              </a:defRPr>
            </a:lvl7pPr>
            <a:lvl8pPr indent="0" lvl="7" marL="0" marR="0" rtl="0" algn="l">
              <a:spcBef>
                <a:spcPts val="0"/>
              </a:spcBef>
              <a:buNone/>
              <a:defRPr sz="1800">
                <a:solidFill>
                  <a:srgbClr val="000000"/>
                </a:solidFill>
                <a:latin typeface="Arial"/>
                <a:ea typeface="Arial"/>
                <a:cs typeface="Arial"/>
                <a:sym typeface="Arial"/>
              </a:defRPr>
            </a:lvl8pPr>
            <a:lvl9pPr indent="0" lvl="8" marL="0" marR="0" rtl="0" algn="l">
              <a:spcBef>
                <a:spcPts val="0"/>
              </a:spcBef>
              <a:buNone/>
              <a:defRPr sz="18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571" name="Shape 571"/>
        <p:cNvGrpSpPr/>
        <p:nvPr/>
      </p:nvGrpSpPr>
      <p:grpSpPr>
        <a:xfrm>
          <a:off x="0" y="0"/>
          <a:ext cx="0" cy="0"/>
          <a:chOff x="0" y="0"/>
          <a:chExt cx="0" cy="0"/>
        </a:xfrm>
      </p:grpSpPr>
      <p:sp>
        <p:nvSpPr>
          <p:cNvPr id="572" name="Google Shape;572;p139"/>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573" name="Google Shape;573;p139"/>
          <p:cNvSpPr txBox="1"/>
          <p:nvPr/>
        </p:nvSpPr>
        <p:spPr>
          <a:xfrm>
            <a:off x="685800" y="650398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574" name="Google Shape;574;p139"/>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5" name="Google Shape;575;p139"/>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76" name="Google Shape;576;p139"/>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77" name="Google Shape;577;p139"/>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4"/>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64"/>
          <p:cNvSpPr txBox="1"/>
          <p:nvPr>
            <p:ph idx="1" type="body"/>
          </p:nvPr>
        </p:nvSpPr>
        <p:spPr>
          <a:xfrm>
            <a:off x="457200" y="1524000"/>
            <a:ext cx="393192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63" name="Google Shape;63;p64"/>
          <p:cNvSpPr txBox="1"/>
          <p:nvPr>
            <p:ph idx="2" type="body"/>
          </p:nvPr>
        </p:nvSpPr>
        <p:spPr>
          <a:xfrm>
            <a:off x="4754880" y="1524000"/>
            <a:ext cx="393192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200"/>
              </a:spcBef>
              <a:spcAft>
                <a:spcPts val="0"/>
              </a:spcAft>
              <a:buSzPts val="1800"/>
              <a:buChar char="▪"/>
              <a:defRPr sz="2000"/>
            </a:lvl1pPr>
            <a:lvl2pPr indent="-331469" lvl="1" marL="914400" algn="l">
              <a:lnSpc>
                <a:spcPct val="90000"/>
              </a:lnSpc>
              <a:spcBef>
                <a:spcPts val="800"/>
              </a:spcBef>
              <a:spcAft>
                <a:spcPts val="0"/>
              </a:spcAft>
              <a:buSzPts val="1620"/>
              <a:buChar char="–"/>
              <a:defRPr sz="1800"/>
            </a:lvl2pPr>
            <a:lvl3pPr indent="-320039" lvl="2" marL="1371600" algn="l">
              <a:lnSpc>
                <a:spcPct val="90000"/>
              </a:lnSpc>
              <a:spcBef>
                <a:spcPts val="600"/>
              </a:spcBef>
              <a:spcAft>
                <a:spcPts val="0"/>
              </a:spcAft>
              <a:buSzPts val="1440"/>
              <a:buChar char="▪"/>
              <a:defRPr sz="1600"/>
            </a:lvl3pPr>
            <a:lvl4pPr indent="-308610" lvl="3" marL="1828800" algn="l">
              <a:lnSpc>
                <a:spcPct val="90000"/>
              </a:lnSpc>
              <a:spcBef>
                <a:spcPts val="600"/>
              </a:spcBef>
              <a:spcAft>
                <a:spcPts val="0"/>
              </a:spcAft>
              <a:buSzPts val="1260"/>
              <a:buChar char="–"/>
              <a:defRPr sz="1400"/>
            </a:lvl4pPr>
            <a:lvl5pPr indent="-308610" lvl="4" marL="2286000" algn="l">
              <a:lnSpc>
                <a:spcPct val="90000"/>
              </a:lnSpc>
              <a:spcBef>
                <a:spcPts val="600"/>
              </a:spcBef>
              <a:spcAft>
                <a:spcPts val="0"/>
              </a:spcAft>
              <a:buSzPts val="1260"/>
              <a:buChar char="▪"/>
              <a:defRPr sz="1400"/>
            </a:lvl5pPr>
            <a:lvl6pPr indent="-308610" lvl="5" marL="2743200" algn="l">
              <a:lnSpc>
                <a:spcPct val="90000"/>
              </a:lnSpc>
              <a:spcBef>
                <a:spcPts val="600"/>
              </a:spcBef>
              <a:spcAft>
                <a:spcPts val="0"/>
              </a:spcAft>
              <a:buSzPts val="1260"/>
              <a:buChar char="–"/>
              <a:defRPr sz="1400"/>
            </a:lvl6pPr>
            <a:lvl7pPr indent="-308610" lvl="6" marL="3200400" algn="l">
              <a:lnSpc>
                <a:spcPct val="90000"/>
              </a:lnSpc>
              <a:spcBef>
                <a:spcPts val="600"/>
              </a:spcBef>
              <a:spcAft>
                <a:spcPts val="0"/>
              </a:spcAft>
              <a:buSzPts val="1260"/>
              <a:buChar char="▪"/>
              <a:defRPr sz="1400"/>
            </a:lvl7pPr>
            <a:lvl8pPr indent="-308609" lvl="7" marL="3657600" algn="l">
              <a:lnSpc>
                <a:spcPct val="90000"/>
              </a:lnSpc>
              <a:spcBef>
                <a:spcPts val="600"/>
              </a:spcBef>
              <a:spcAft>
                <a:spcPts val="0"/>
              </a:spcAft>
              <a:buSzPts val="1260"/>
              <a:buChar char="–"/>
              <a:defRPr sz="1400"/>
            </a:lvl8pPr>
            <a:lvl9pPr indent="-308609" lvl="8" marL="4114800" algn="l">
              <a:lnSpc>
                <a:spcPct val="90000"/>
              </a:lnSpc>
              <a:spcBef>
                <a:spcPts val="600"/>
              </a:spcBef>
              <a:spcAft>
                <a:spcPts val="0"/>
              </a:spcAft>
              <a:buSzPts val="1260"/>
              <a:buChar char="▪"/>
              <a:defRPr sz="1400"/>
            </a:lvl9pPr>
          </a:lstStyle>
          <a:p/>
        </p:txBody>
      </p:sp>
      <p:sp>
        <p:nvSpPr>
          <p:cNvPr id="64" name="Google Shape;64;p64"/>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64"/>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tudy Name, Title, Subtitle and Content">
  <p:cSld name="5_Study Name, Title, Subtitle and Content">
    <p:spTree>
      <p:nvGrpSpPr>
        <p:cNvPr id="578" name="Shape 578"/>
        <p:cNvGrpSpPr/>
        <p:nvPr/>
      </p:nvGrpSpPr>
      <p:grpSpPr>
        <a:xfrm>
          <a:off x="0" y="0"/>
          <a:ext cx="0" cy="0"/>
          <a:chOff x="0" y="0"/>
          <a:chExt cx="0" cy="0"/>
        </a:xfrm>
      </p:grpSpPr>
      <p:sp>
        <p:nvSpPr>
          <p:cNvPr id="579" name="Google Shape;579;p140"/>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580" name="Google Shape;580;p14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1" name="Google Shape;581;p140"/>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82" name="Google Shape;582;p140"/>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rgbClr val="71717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583" name="Google Shape;583;p140"/>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4" name="Google Shape;584;p14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585" name="Shape 585"/>
        <p:cNvGrpSpPr/>
        <p:nvPr/>
      </p:nvGrpSpPr>
      <p:grpSpPr>
        <a:xfrm>
          <a:off x="0" y="0"/>
          <a:ext cx="0" cy="0"/>
          <a:chOff x="0" y="0"/>
          <a:chExt cx="0" cy="0"/>
        </a:xfrm>
      </p:grpSpPr>
      <p:sp>
        <p:nvSpPr>
          <p:cNvPr id="586" name="Google Shape;586;p141"/>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587" name="Google Shape;587;p141"/>
          <p:cNvSpPr txBox="1"/>
          <p:nvPr/>
        </p:nvSpPr>
        <p:spPr>
          <a:xfrm>
            <a:off x="685800" y="650398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588" name="Google Shape;588;p141"/>
          <p:cNvSpPr txBox="1"/>
          <p:nvPr>
            <p:ph type="title"/>
          </p:nvPr>
        </p:nvSpPr>
        <p:spPr>
          <a:xfrm>
            <a:off x="685800" y="167640"/>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9" name="Google Shape;589;p141"/>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900"/>
              </a:spcBef>
              <a:spcAft>
                <a:spcPts val="0"/>
              </a:spcAft>
              <a:buSzPts val="1800"/>
              <a:buChar char="▪"/>
              <a:defRPr/>
            </a:lvl1pPr>
            <a:lvl2pPr indent="-331469" lvl="1" marL="914400" algn="l">
              <a:lnSpc>
                <a:spcPct val="90000"/>
              </a:lnSpc>
              <a:spcBef>
                <a:spcPts val="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90" name="Google Shape;590;p141"/>
          <p:cNvSpPr txBox="1"/>
          <p:nvPr>
            <p:ph idx="2"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591" name="Google Shape;591;p141"/>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592" name="Shape 592"/>
        <p:cNvGrpSpPr/>
        <p:nvPr/>
      </p:nvGrpSpPr>
      <p:grpSpPr>
        <a:xfrm>
          <a:off x="0" y="0"/>
          <a:ext cx="0" cy="0"/>
          <a:chOff x="0" y="0"/>
          <a:chExt cx="0" cy="0"/>
        </a:xfrm>
      </p:grpSpPr>
      <p:sp>
        <p:nvSpPr>
          <p:cNvPr id="593" name="Google Shape;593;p142"/>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594" name="Google Shape;594;p142"/>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5" name="Google Shape;595;p142"/>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96" name="Google Shape;596;p142"/>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p:cSld name="7_Title Only">
    <p:spTree>
      <p:nvGrpSpPr>
        <p:cNvPr id="597" name="Shape 597"/>
        <p:cNvGrpSpPr/>
        <p:nvPr/>
      </p:nvGrpSpPr>
      <p:grpSpPr>
        <a:xfrm>
          <a:off x="0" y="0"/>
          <a:ext cx="0" cy="0"/>
          <a:chOff x="0" y="0"/>
          <a:chExt cx="0" cy="0"/>
        </a:xfrm>
      </p:grpSpPr>
      <p:sp>
        <p:nvSpPr>
          <p:cNvPr id="598" name="Google Shape;598;p143"/>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599" name="Google Shape;599;p143"/>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0" name="Google Shape;600;p143"/>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01" name="Google Shape;601;p143"/>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602" name="Shape 602"/>
        <p:cNvGrpSpPr/>
        <p:nvPr/>
      </p:nvGrpSpPr>
      <p:grpSpPr>
        <a:xfrm>
          <a:off x="0" y="0"/>
          <a:ext cx="0" cy="0"/>
          <a:chOff x="0" y="0"/>
          <a:chExt cx="0" cy="0"/>
        </a:xfrm>
      </p:grpSpPr>
      <p:sp>
        <p:nvSpPr>
          <p:cNvPr id="603" name="Google Shape;603;p14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4" name="Google Shape;604;p144"/>
          <p:cNvSpPr txBox="1"/>
          <p:nvPr>
            <p:ph idx="1" type="body"/>
          </p:nvPr>
        </p:nvSpPr>
        <p:spPr>
          <a:xfrm>
            <a:off x="457200" y="1268760"/>
            <a:ext cx="8229600" cy="4857403"/>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05" name="Google Shape;605;p144"/>
          <p:cNvSpPr txBox="1"/>
          <p:nvPr>
            <p:ph idx="2" type="body"/>
          </p:nvPr>
        </p:nvSpPr>
        <p:spPr>
          <a:xfrm>
            <a:off x="457200" y="6381750"/>
            <a:ext cx="3959225" cy="360363"/>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06" name="Google Shape;606;p144"/>
          <p:cNvSpPr txBox="1"/>
          <p:nvPr>
            <p:ph idx="3" type="body"/>
          </p:nvPr>
        </p:nvSpPr>
        <p:spPr>
          <a:xfrm>
            <a:off x="4716016" y="6381750"/>
            <a:ext cx="3959225" cy="360363"/>
          </a:xfrm>
          <a:prstGeom prst="rect">
            <a:avLst/>
          </a:prstGeom>
          <a:noFill/>
          <a:ln>
            <a:noFill/>
          </a:ln>
        </p:spPr>
        <p:txBody>
          <a:bodyPr anchorCtr="0" anchor="b" bIns="0" lIns="0" spcFirstLastPara="1" rIns="0" wrap="square" tIns="0">
            <a:noAutofit/>
          </a:bodyPr>
          <a:lstStyle>
            <a:lvl1pPr indent="-228600" lvl="0" marL="457200" algn="r">
              <a:lnSpc>
                <a:spcPct val="90000"/>
              </a:lnSpc>
              <a:spcBef>
                <a:spcPts val="0"/>
              </a:spcBef>
              <a:spcAft>
                <a:spcPts val="0"/>
              </a:spcAft>
              <a:buSzPts val="900"/>
              <a:buNone/>
              <a:defRPr sz="10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607" name="Shape 607"/>
        <p:cNvGrpSpPr/>
        <p:nvPr/>
      </p:nvGrpSpPr>
      <p:grpSpPr>
        <a:xfrm>
          <a:off x="0" y="0"/>
          <a:ext cx="0" cy="0"/>
          <a:chOff x="0" y="0"/>
          <a:chExt cx="0" cy="0"/>
        </a:xfrm>
      </p:grpSpPr>
      <p:sp>
        <p:nvSpPr>
          <p:cNvPr id="608" name="Google Shape;608;p145"/>
          <p:cNvSpPr txBox="1"/>
          <p:nvPr/>
        </p:nvSpPr>
        <p:spPr>
          <a:xfrm>
            <a:off x="685800" y="6497638"/>
            <a:ext cx="6858000"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000000"/>
              </a:solidFill>
              <a:latin typeface="Arial"/>
              <a:ea typeface="Arial"/>
              <a:cs typeface="Arial"/>
              <a:sym typeface="Arial"/>
            </a:endParaRPr>
          </a:p>
        </p:txBody>
      </p:sp>
      <p:sp>
        <p:nvSpPr>
          <p:cNvPr id="609" name="Google Shape;609;p145"/>
          <p:cNvSpPr txBox="1"/>
          <p:nvPr>
            <p:ph type="title"/>
          </p:nvPr>
        </p:nvSpPr>
        <p:spPr>
          <a:xfrm>
            <a:off x="685800" y="164592"/>
            <a:ext cx="7924800" cy="787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0" name="Google Shape;610;p145"/>
          <p:cNvSpPr txBox="1"/>
          <p:nvPr>
            <p:ph idx="12" type="sldNum"/>
          </p:nvPr>
        </p:nvSpPr>
        <p:spPr>
          <a:xfrm>
            <a:off x="6985000" y="6492879"/>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rgbClr val="888888"/>
                </a:solidFill>
                <a:latin typeface="Arial"/>
                <a:ea typeface="Arial"/>
                <a:cs typeface="Arial"/>
                <a:sym typeface="Arial"/>
              </a:defRPr>
            </a:lvl1pPr>
            <a:lvl2pPr indent="0" lvl="1" marL="0" marR="0" rtl="0" algn="r">
              <a:spcBef>
                <a:spcPts val="0"/>
              </a:spcBef>
              <a:spcAft>
                <a:spcPts val="0"/>
              </a:spcAft>
              <a:buNone/>
              <a:defRPr b="0" sz="1200">
                <a:solidFill>
                  <a:srgbClr val="888888"/>
                </a:solidFill>
                <a:latin typeface="Arial"/>
                <a:ea typeface="Arial"/>
                <a:cs typeface="Arial"/>
                <a:sym typeface="Arial"/>
              </a:defRPr>
            </a:lvl2pPr>
            <a:lvl3pPr indent="0" lvl="2" marL="0" marR="0" rtl="0" algn="r">
              <a:spcBef>
                <a:spcPts val="0"/>
              </a:spcBef>
              <a:spcAft>
                <a:spcPts val="0"/>
              </a:spcAft>
              <a:buNone/>
              <a:defRPr b="0" sz="1200">
                <a:solidFill>
                  <a:srgbClr val="888888"/>
                </a:solidFill>
                <a:latin typeface="Arial"/>
                <a:ea typeface="Arial"/>
                <a:cs typeface="Arial"/>
                <a:sym typeface="Arial"/>
              </a:defRPr>
            </a:lvl3pPr>
            <a:lvl4pPr indent="0" lvl="3" marL="0" marR="0" rtl="0" algn="r">
              <a:spcBef>
                <a:spcPts val="0"/>
              </a:spcBef>
              <a:spcAft>
                <a:spcPts val="0"/>
              </a:spcAft>
              <a:buNone/>
              <a:defRPr b="0" sz="1200">
                <a:solidFill>
                  <a:srgbClr val="888888"/>
                </a:solidFill>
                <a:latin typeface="Arial"/>
                <a:ea typeface="Arial"/>
                <a:cs typeface="Arial"/>
                <a:sym typeface="Arial"/>
              </a:defRPr>
            </a:lvl4pPr>
            <a:lvl5pPr indent="0" lvl="4" marL="0" marR="0" rtl="0" algn="r">
              <a:spcBef>
                <a:spcPts val="0"/>
              </a:spcBef>
              <a:spcAft>
                <a:spcPts val="0"/>
              </a:spcAft>
              <a:buNone/>
              <a:defRPr b="0" sz="1200">
                <a:solidFill>
                  <a:srgbClr val="888888"/>
                </a:solidFill>
                <a:latin typeface="Arial"/>
                <a:ea typeface="Arial"/>
                <a:cs typeface="Arial"/>
                <a:sym typeface="Arial"/>
              </a:defRPr>
            </a:lvl5pPr>
            <a:lvl6pPr indent="0" lvl="5" marL="0" marR="0" rtl="0" algn="r">
              <a:spcBef>
                <a:spcPts val="0"/>
              </a:spcBef>
              <a:spcAft>
                <a:spcPts val="0"/>
              </a:spcAft>
              <a:buNone/>
              <a:defRPr b="0" sz="1200">
                <a:solidFill>
                  <a:srgbClr val="888888"/>
                </a:solidFill>
                <a:latin typeface="Arial"/>
                <a:ea typeface="Arial"/>
                <a:cs typeface="Arial"/>
                <a:sym typeface="Arial"/>
              </a:defRPr>
            </a:lvl6pPr>
            <a:lvl7pPr indent="0" lvl="6" marL="0" marR="0" rtl="0" algn="r">
              <a:spcBef>
                <a:spcPts val="0"/>
              </a:spcBef>
              <a:spcAft>
                <a:spcPts val="0"/>
              </a:spcAft>
              <a:buNone/>
              <a:defRPr b="0" sz="1200">
                <a:solidFill>
                  <a:srgbClr val="888888"/>
                </a:solidFill>
                <a:latin typeface="Arial"/>
                <a:ea typeface="Arial"/>
                <a:cs typeface="Arial"/>
                <a:sym typeface="Arial"/>
              </a:defRPr>
            </a:lvl7pPr>
            <a:lvl8pPr indent="0" lvl="7" marL="0" marR="0" rtl="0" algn="r">
              <a:spcBef>
                <a:spcPts val="0"/>
              </a:spcBef>
              <a:spcAft>
                <a:spcPts val="0"/>
              </a:spcAft>
              <a:buNone/>
              <a:defRPr b="0" sz="1200">
                <a:solidFill>
                  <a:srgbClr val="888888"/>
                </a:solidFill>
                <a:latin typeface="Arial"/>
                <a:ea typeface="Arial"/>
                <a:cs typeface="Arial"/>
                <a:sym typeface="Arial"/>
              </a:defRPr>
            </a:lvl8pPr>
            <a:lvl9pPr indent="0" lvl="8" marL="0" marR="0" rtl="0" algn="r">
              <a:spcBef>
                <a:spcPts val="0"/>
              </a:spcBef>
              <a:spcAft>
                <a:spcPts val="0"/>
              </a:spcAft>
              <a:buNone/>
              <a:defRPr b="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11" name="Google Shape;611;p145"/>
          <p:cNvSpPr txBox="1"/>
          <p:nvPr>
            <p:ph idx="1" type="body"/>
          </p:nvPr>
        </p:nvSpPr>
        <p:spPr>
          <a:xfrm>
            <a:off x="609599" y="6248400"/>
            <a:ext cx="7870371" cy="4572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080"/>
              <a:buNone/>
              <a:defRPr sz="1200"/>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tudy Name, Title, Subtitle and Content">
  <p:cSld name="6_Study Name, Title, Subtitle and Content">
    <p:spTree>
      <p:nvGrpSpPr>
        <p:cNvPr id="612" name="Shape 612"/>
        <p:cNvGrpSpPr/>
        <p:nvPr/>
      </p:nvGrpSpPr>
      <p:grpSpPr>
        <a:xfrm>
          <a:off x="0" y="0"/>
          <a:ext cx="0" cy="0"/>
          <a:chOff x="0" y="0"/>
          <a:chExt cx="0" cy="0"/>
        </a:xfrm>
      </p:grpSpPr>
      <p:sp>
        <p:nvSpPr>
          <p:cNvPr id="613" name="Google Shape;613;p146"/>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614" name="Google Shape;614;p14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5" name="Google Shape;615;p146"/>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16" name="Google Shape;616;p146"/>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617" name="Google Shape;617;p146"/>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8" name="Google Shape;618;p146"/>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tudy Name, Title, Subtitle and Content">
  <p:cSld name="7_Study Name, Title, Subtitle and Content">
    <p:spTree>
      <p:nvGrpSpPr>
        <p:cNvPr id="619" name="Shape 619"/>
        <p:cNvGrpSpPr/>
        <p:nvPr/>
      </p:nvGrpSpPr>
      <p:grpSpPr>
        <a:xfrm>
          <a:off x="0" y="0"/>
          <a:ext cx="0" cy="0"/>
          <a:chOff x="0" y="0"/>
          <a:chExt cx="0" cy="0"/>
        </a:xfrm>
      </p:grpSpPr>
      <p:sp>
        <p:nvSpPr>
          <p:cNvPr id="620" name="Google Shape;620;p147"/>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621" name="Google Shape;621;p14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47"/>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23" name="Google Shape;623;p147"/>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624" name="Google Shape;624;p147"/>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5" name="Google Shape;625;p147"/>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tudy Name, Title, Subtitle and Content">
  <p:cSld name="8_Study Name, Title, Subtitle and Content">
    <p:spTree>
      <p:nvGrpSpPr>
        <p:cNvPr id="626" name="Shape 626"/>
        <p:cNvGrpSpPr/>
        <p:nvPr/>
      </p:nvGrpSpPr>
      <p:grpSpPr>
        <a:xfrm>
          <a:off x="0" y="0"/>
          <a:ext cx="0" cy="0"/>
          <a:chOff x="0" y="0"/>
          <a:chExt cx="0" cy="0"/>
        </a:xfrm>
      </p:grpSpPr>
      <p:sp>
        <p:nvSpPr>
          <p:cNvPr id="627" name="Google Shape;627;p148"/>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628" name="Google Shape;628;p14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9" name="Google Shape;629;p148"/>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30" name="Google Shape;630;p148"/>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631" name="Google Shape;631;p148"/>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2" name="Google Shape;632;p148"/>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tudy Name, Title, Subtitle and Content">
  <p:cSld name="9_Study Name, Title, Subtitle and Content">
    <p:spTree>
      <p:nvGrpSpPr>
        <p:cNvPr id="633" name="Shape 633"/>
        <p:cNvGrpSpPr/>
        <p:nvPr/>
      </p:nvGrpSpPr>
      <p:grpSpPr>
        <a:xfrm>
          <a:off x="0" y="0"/>
          <a:ext cx="0" cy="0"/>
          <a:chOff x="0" y="0"/>
          <a:chExt cx="0" cy="0"/>
        </a:xfrm>
      </p:grpSpPr>
      <p:sp>
        <p:nvSpPr>
          <p:cNvPr id="634" name="Google Shape;634;p149"/>
          <p:cNvSpPr txBox="1"/>
          <p:nvPr>
            <p:ph idx="1" type="body"/>
          </p:nvPr>
        </p:nvSpPr>
        <p:spPr>
          <a:xfrm>
            <a:off x="457200" y="154546"/>
            <a:ext cx="8229600" cy="30265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0"/>
              </a:spcBef>
              <a:spcAft>
                <a:spcPts val="0"/>
              </a:spcAft>
              <a:buSzPts val="1440"/>
              <a:buNone/>
              <a:defRPr sz="1600">
                <a:solidFill>
                  <a:schemeClr val="dk1"/>
                </a:solidFill>
              </a:defRPr>
            </a:lvl1pPr>
            <a:lvl2pPr indent="-228600" lvl="1" marL="914400" algn="l">
              <a:lnSpc>
                <a:spcPct val="90000"/>
              </a:lnSpc>
              <a:spcBef>
                <a:spcPts val="0"/>
              </a:spcBef>
              <a:spcAft>
                <a:spcPts val="0"/>
              </a:spcAft>
              <a:buSzPts val="1620"/>
              <a:buNone/>
              <a:defRPr sz="1800"/>
            </a:lvl2pPr>
            <a:lvl3pPr indent="-228600" lvl="2" marL="1371600" algn="l">
              <a:lnSpc>
                <a:spcPct val="90000"/>
              </a:lnSpc>
              <a:spcBef>
                <a:spcPts val="0"/>
              </a:spcBef>
              <a:spcAft>
                <a:spcPts val="0"/>
              </a:spcAft>
              <a:buSzPts val="1620"/>
              <a:buNone/>
              <a:defRPr sz="1800"/>
            </a:lvl3pPr>
            <a:lvl4pPr indent="-228600" lvl="3" marL="1828800" algn="l">
              <a:lnSpc>
                <a:spcPct val="90000"/>
              </a:lnSpc>
              <a:spcBef>
                <a:spcPts val="0"/>
              </a:spcBef>
              <a:spcAft>
                <a:spcPts val="0"/>
              </a:spcAft>
              <a:buSzPts val="1620"/>
              <a:buNone/>
              <a:defRPr sz="1800"/>
            </a:lvl4pPr>
            <a:lvl5pPr indent="-228600" lvl="4" marL="2286000" algn="l">
              <a:lnSpc>
                <a:spcPct val="90000"/>
              </a:lnSpc>
              <a:spcBef>
                <a:spcPts val="0"/>
              </a:spcBef>
              <a:spcAft>
                <a:spcPts val="0"/>
              </a:spcAft>
              <a:buSzPts val="1620"/>
              <a:buNone/>
              <a:defRPr sz="1800"/>
            </a:lvl5pPr>
            <a:lvl6pPr indent="-228600" lvl="5" marL="2743200" algn="l">
              <a:lnSpc>
                <a:spcPct val="90000"/>
              </a:lnSpc>
              <a:spcBef>
                <a:spcPts val="0"/>
              </a:spcBef>
              <a:spcAft>
                <a:spcPts val="0"/>
              </a:spcAft>
              <a:buSzPts val="1620"/>
              <a:buNone/>
              <a:defRPr sz="1800"/>
            </a:lvl6pPr>
            <a:lvl7pPr indent="-228600" lvl="6" marL="3200400" algn="l">
              <a:lnSpc>
                <a:spcPct val="90000"/>
              </a:lnSpc>
              <a:spcBef>
                <a:spcPts val="0"/>
              </a:spcBef>
              <a:spcAft>
                <a:spcPts val="0"/>
              </a:spcAft>
              <a:buSzPts val="1620"/>
              <a:buNone/>
              <a:defRPr sz="1800"/>
            </a:lvl7pPr>
            <a:lvl8pPr indent="-228600" lvl="7" marL="3657600" algn="l">
              <a:lnSpc>
                <a:spcPct val="90000"/>
              </a:lnSpc>
              <a:spcBef>
                <a:spcPts val="0"/>
              </a:spcBef>
              <a:spcAft>
                <a:spcPts val="0"/>
              </a:spcAft>
              <a:buSzPts val="1620"/>
              <a:buNone/>
              <a:defRPr sz="1800"/>
            </a:lvl8pPr>
            <a:lvl9pPr indent="-228600" lvl="8" marL="4114800" algn="l">
              <a:lnSpc>
                <a:spcPct val="90000"/>
              </a:lnSpc>
              <a:spcBef>
                <a:spcPts val="0"/>
              </a:spcBef>
              <a:spcAft>
                <a:spcPts val="0"/>
              </a:spcAft>
              <a:buSzPts val="1620"/>
              <a:buNone/>
              <a:defRPr sz="1800"/>
            </a:lvl9pPr>
          </a:lstStyle>
          <a:p/>
        </p:txBody>
      </p:sp>
      <p:sp>
        <p:nvSpPr>
          <p:cNvPr id="635" name="Google Shape;635;p14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6" name="Google Shape;636;p149"/>
          <p:cNvSpPr txBox="1"/>
          <p:nvPr>
            <p:ph idx="2" type="body"/>
          </p:nvPr>
        </p:nvSpPr>
        <p:spPr>
          <a:xfrm>
            <a:off x="457200" y="1828800"/>
            <a:ext cx="8229600" cy="4191000"/>
          </a:xfrm>
          <a:prstGeom prst="rect">
            <a:avLst/>
          </a:prstGeom>
          <a:noFill/>
          <a:ln>
            <a:noFill/>
          </a:ln>
        </p:spPr>
        <p:txBody>
          <a:bodyPr anchorCtr="0" anchor="t" bIns="0" lIns="0" spcFirstLastPara="1" rIns="0" wrap="square" tIns="0">
            <a:no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800"/>
              </a:spcBef>
              <a:spcAft>
                <a:spcPts val="0"/>
              </a:spcAft>
              <a:buSzPts val="1620"/>
              <a:buChar char="–"/>
              <a:defRPr/>
            </a:lvl2pPr>
            <a:lvl3pPr indent="-331469" lvl="2" marL="1371600" algn="l">
              <a:lnSpc>
                <a:spcPct val="90000"/>
              </a:lnSpc>
              <a:spcBef>
                <a:spcPts val="600"/>
              </a:spcBef>
              <a:spcAft>
                <a:spcPts val="0"/>
              </a:spcAft>
              <a:buSzPts val="1620"/>
              <a:buChar char="▪"/>
              <a:defRPr/>
            </a:lvl3pPr>
            <a:lvl4pPr indent="-331469" lvl="3" marL="1828800" algn="l">
              <a:lnSpc>
                <a:spcPct val="90000"/>
              </a:lnSpc>
              <a:spcBef>
                <a:spcPts val="600"/>
              </a:spcBef>
              <a:spcAft>
                <a:spcPts val="0"/>
              </a:spcAft>
              <a:buSzPts val="1620"/>
              <a:buChar char="–"/>
              <a:defRPr/>
            </a:lvl4pPr>
            <a:lvl5pPr indent="-331470" lvl="4" marL="2286000" algn="l">
              <a:lnSpc>
                <a:spcPct val="90000"/>
              </a:lnSpc>
              <a:spcBef>
                <a:spcPts val="600"/>
              </a:spcBef>
              <a:spcAft>
                <a:spcPts val="0"/>
              </a:spcAft>
              <a:buSzPts val="1620"/>
              <a:buChar char="▪"/>
              <a:defRPr/>
            </a:lvl5pPr>
            <a:lvl6pPr indent="-331470" lvl="5" marL="2743200" algn="l">
              <a:lnSpc>
                <a:spcPct val="90000"/>
              </a:lnSpc>
              <a:spcBef>
                <a:spcPts val="600"/>
              </a:spcBef>
              <a:spcAft>
                <a:spcPts val="0"/>
              </a:spcAft>
              <a:buSzPts val="1620"/>
              <a:buChar char="–"/>
              <a:defRPr/>
            </a:lvl6pPr>
            <a:lvl7pPr indent="-331470" lvl="6" marL="3200400" algn="l">
              <a:lnSpc>
                <a:spcPct val="90000"/>
              </a:lnSpc>
              <a:spcBef>
                <a:spcPts val="600"/>
              </a:spcBef>
              <a:spcAft>
                <a:spcPts val="0"/>
              </a:spcAft>
              <a:buSzPts val="1620"/>
              <a:buChar char="▪"/>
              <a:defRPr/>
            </a:lvl7pPr>
            <a:lvl8pPr indent="-331470" lvl="7" marL="3657600" algn="l">
              <a:lnSpc>
                <a:spcPct val="90000"/>
              </a:lnSpc>
              <a:spcBef>
                <a:spcPts val="600"/>
              </a:spcBef>
              <a:spcAft>
                <a:spcPts val="0"/>
              </a:spcAft>
              <a:buSzPts val="1620"/>
              <a:buChar char="–"/>
              <a:defRPr/>
            </a:lvl8pPr>
            <a:lvl9pPr indent="-331470" lvl="8" marL="4114800" algn="l">
              <a:lnSpc>
                <a:spcPct val="90000"/>
              </a:lnSpc>
              <a:spcBef>
                <a:spcPts val="600"/>
              </a:spcBef>
              <a:spcAft>
                <a:spcPts val="0"/>
              </a:spcAft>
              <a:buSzPts val="1620"/>
              <a:buChar char="▪"/>
              <a:defRPr/>
            </a:lvl9pPr>
          </a:lstStyle>
          <a:p/>
        </p:txBody>
      </p:sp>
      <p:sp>
        <p:nvSpPr>
          <p:cNvPr id="637" name="Google Shape;637;p149"/>
          <p:cNvSpPr txBox="1"/>
          <p:nvPr>
            <p:ph idx="3" type="body"/>
          </p:nvPr>
        </p:nvSpPr>
        <p:spPr>
          <a:xfrm>
            <a:off x="457200" y="1371600"/>
            <a:ext cx="8229600" cy="304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2000">
                <a:solidFill>
                  <a:schemeClr val="dk1"/>
                </a:solidFill>
              </a:defRPr>
            </a:lvl1pPr>
            <a:lvl2pPr indent="-228600" lvl="1" marL="914400" algn="l">
              <a:lnSpc>
                <a:spcPct val="90000"/>
              </a:lnSpc>
              <a:spcBef>
                <a:spcPts val="0"/>
              </a:spcBef>
              <a:spcAft>
                <a:spcPts val="0"/>
              </a:spcAft>
              <a:buSzPts val="1800"/>
              <a:buNone/>
              <a:defRPr sz="2000">
                <a:solidFill>
                  <a:schemeClr val="accent4"/>
                </a:solidFill>
              </a:defRPr>
            </a:lvl2pPr>
            <a:lvl3pPr indent="-228600" lvl="2" marL="1371600" algn="l">
              <a:lnSpc>
                <a:spcPct val="90000"/>
              </a:lnSpc>
              <a:spcBef>
                <a:spcPts val="0"/>
              </a:spcBef>
              <a:spcAft>
                <a:spcPts val="0"/>
              </a:spcAft>
              <a:buSzPts val="1800"/>
              <a:buNone/>
              <a:defRPr sz="2000">
                <a:solidFill>
                  <a:schemeClr val="accent4"/>
                </a:solidFill>
              </a:defRPr>
            </a:lvl3pPr>
            <a:lvl4pPr indent="-228600" lvl="3" marL="1828800" algn="l">
              <a:lnSpc>
                <a:spcPct val="90000"/>
              </a:lnSpc>
              <a:spcBef>
                <a:spcPts val="0"/>
              </a:spcBef>
              <a:spcAft>
                <a:spcPts val="0"/>
              </a:spcAft>
              <a:buSzPts val="1800"/>
              <a:buNone/>
              <a:defRPr sz="2000">
                <a:solidFill>
                  <a:schemeClr val="accent4"/>
                </a:solidFill>
              </a:defRPr>
            </a:lvl4pPr>
            <a:lvl5pPr indent="-228600" lvl="4" marL="2286000" algn="l">
              <a:lnSpc>
                <a:spcPct val="90000"/>
              </a:lnSpc>
              <a:spcBef>
                <a:spcPts val="0"/>
              </a:spcBef>
              <a:spcAft>
                <a:spcPts val="0"/>
              </a:spcAft>
              <a:buSzPts val="1800"/>
              <a:buNone/>
              <a:defRPr sz="2000">
                <a:solidFill>
                  <a:schemeClr val="accent4"/>
                </a:solidFill>
              </a:defRPr>
            </a:lvl5pPr>
            <a:lvl6pPr indent="-228600" lvl="5" marL="2743200" algn="l">
              <a:lnSpc>
                <a:spcPct val="90000"/>
              </a:lnSpc>
              <a:spcBef>
                <a:spcPts val="0"/>
              </a:spcBef>
              <a:spcAft>
                <a:spcPts val="0"/>
              </a:spcAft>
              <a:buSzPts val="1800"/>
              <a:buNone/>
              <a:defRPr sz="2000">
                <a:solidFill>
                  <a:schemeClr val="accent4"/>
                </a:solidFill>
              </a:defRPr>
            </a:lvl6pPr>
            <a:lvl7pPr indent="-228600" lvl="6" marL="3200400" algn="l">
              <a:lnSpc>
                <a:spcPct val="90000"/>
              </a:lnSpc>
              <a:spcBef>
                <a:spcPts val="0"/>
              </a:spcBef>
              <a:spcAft>
                <a:spcPts val="0"/>
              </a:spcAft>
              <a:buSzPts val="1800"/>
              <a:buNone/>
              <a:defRPr sz="2000">
                <a:solidFill>
                  <a:schemeClr val="accent4"/>
                </a:solidFill>
              </a:defRPr>
            </a:lvl7pPr>
            <a:lvl8pPr indent="-228600" lvl="7" marL="3657600" algn="l">
              <a:lnSpc>
                <a:spcPct val="90000"/>
              </a:lnSpc>
              <a:spcBef>
                <a:spcPts val="0"/>
              </a:spcBef>
              <a:spcAft>
                <a:spcPts val="0"/>
              </a:spcAft>
              <a:buSzPts val="1800"/>
              <a:buNone/>
              <a:defRPr sz="2000">
                <a:solidFill>
                  <a:schemeClr val="accent4"/>
                </a:solidFill>
              </a:defRPr>
            </a:lvl8pPr>
            <a:lvl9pPr indent="-228600" lvl="8" marL="4114800" algn="l">
              <a:lnSpc>
                <a:spcPct val="90000"/>
              </a:lnSpc>
              <a:spcBef>
                <a:spcPts val="0"/>
              </a:spcBef>
              <a:spcAft>
                <a:spcPts val="0"/>
              </a:spcAft>
              <a:buSzPts val="1800"/>
              <a:buNone/>
              <a:defRPr sz="2000">
                <a:solidFill>
                  <a:schemeClr val="accent4"/>
                </a:solidFill>
              </a:defRPr>
            </a:lvl9pPr>
          </a:lstStyle>
          <a:p/>
        </p:txBody>
      </p:sp>
      <p:sp>
        <p:nvSpPr>
          <p:cNvPr id="638" name="Google Shape;638;p149"/>
          <p:cNvSpPr txBox="1"/>
          <p:nvPr>
            <p:ph idx="10" type="dt"/>
          </p:nvPr>
        </p:nvSpPr>
        <p:spPr>
          <a:xfrm>
            <a:off x="4648200" y="6537325"/>
            <a:ext cx="609600" cy="168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9" name="Google Shape;639;p149"/>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0" name="Google Shape;640;p149"/>
          <p:cNvSpPr txBox="1"/>
          <p:nvPr>
            <p:ph idx="12" type="sldNum"/>
          </p:nvPr>
        </p:nvSpPr>
        <p:spPr>
          <a:xfrm>
            <a:off x="8439150" y="6537325"/>
            <a:ext cx="247650" cy="16827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Arial"/>
                <a:ea typeface="Arial"/>
                <a:cs typeface="Arial"/>
                <a:sym typeface="Arial"/>
              </a:defRPr>
            </a:lvl1pPr>
            <a:lvl2pPr indent="0" lvl="1" marL="0" marR="0" rtl="0" algn="l">
              <a:spcBef>
                <a:spcPts val="0"/>
              </a:spcBef>
              <a:buNone/>
              <a:defRPr sz="1800">
                <a:solidFill>
                  <a:srgbClr val="000000"/>
                </a:solidFill>
                <a:latin typeface="Arial"/>
                <a:ea typeface="Arial"/>
                <a:cs typeface="Arial"/>
                <a:sym typeface="Arial"/>
              </a:defRPr>
            </a:lvl2pPr>
            <a:lvl3pPr indent="0" lvl="2" marL="0" marR="0" rtl="0" algn="l">
              <a:spcBef>
                <a:spcPts val="0"/>
              </a:spcBef>
              <a:buNone/>
              <a:defRPr sz="1800">
                <a:solidFill>
                  <a:srgbClr val="000000"/>
                </a:solidFill>
                <a:latin typeface="Arial"/>
                <a:ea typeface="Arial"/>
                <a:cs typeface="Arial"/>
                <a:sym typeface="Arial"/>
              </a:defRPr>
            </a:lvl3pPr>
            <a:lvl4pPr indent="0" lvl="3" marL="0" marR="0" rtl="0" algn="l">
              <a:spcBef>
                <a:spcPts val="0"/>
              </a:spcBef>
              <a:buNone/>
              <a:defRPr sz="1800">
                <a:solidFill>
                  <a:srgbClr val="000000"/>
                </a:solidFill>
                <a:latin typeface="Arial"/>
                <a:ea typeface="Arial"/>
                <a:cs typeface="Arial"/>
                <a:sym typeface="Arial"/>
              </a:defRPr>
            </a:lvl4pPr>
            <a:lvl5pPr indent="0" lvl="4" marL="0" marR="0" rtl="0" algn="l">
              <a:spcBef>
                <a:spcPts val="0"/>
              </a:spcBef>
              <a:buNone/>
              <a:defRPr sz="1800">
                <a:solidFill>
                  <a:srgbClr val="000000"/>
                </a:solidFill>
                <a:latin typeface="Arial"/>
                <a:ea typeface="Arial"/>
                <a:cs typeface="Arial"/>
                <a:sym typeface="Arial"/>
              </a:defRPr>
            </a:lvl5pPr>
            <a:lvl6pPr indent="0" lvl="5" marL="0" marR="0" rtl="0" algn="l">
              <a:spcBef>
                <a:spcPts val="0"/>
              </a:spcBef>
              <a:buNone/>
              <a:defRPr sz="1800">
                <a:solidFill>
                  <a:srgbClr val="000000"/>
                </a:solidFill>
                <a:latin typeface="Arial"/>
                <a:ea typeface="Arial"/>
                <a:cs typeface="Arial"/>
                <a:sym typeface="Arial"/>
              </a:defRPr>
            </a:lvl6pPr>
            <a:lvl7pPr indent="0" lvl="6" marL="0" marR="0" rtl="0" algn="l">
              <a:spcBef>
                <a:spcPts val="0"/>
              </a:spcBef>
              <a:buNone/>
              <a:defRPr sz="1800">
                <a:solidFill>
                  <a:srgbClr val="000000"/>
                </a:solidFill>
                <a:latin typeface="Arial"/>
                <a:ea typeface="Arial"/>
                <a:cs typeface="Arial"/>
                <a:sym typeface="Arial"/>
              </a:defRPr>
            </a:lvl7pPr>
            <a:lvl8pPr indent="0" lvl="7" marL="0" marR="0" rtl="0" algn="l">
              <a:spcBef>
                <a:spcPts val="0"/>
              </a:spcBef>
              <a:buNone/>
              <a:defRPr sz="1800">
                <a:solidFill>
                  <a:srgbClr val="000000"/>
                </a:solidFill>
                <a:latin typeface="Arial"/>
                <a:ea typeface="Arial"/>
                <a:cs typeface="Arial"/>
                <a:sym typeface="Arial"/>
              </a:defRPr>
            </a:lvl8pPr>
            <a:lvl9pPr indent="0" lvl="8" marL="0" marR="0" rtl="0" algn="l">
              <a:spcBef>
                <a:spcPts val="0"/>
              </a:spcBef>
              <a:buNone/>
              <a:defRPr sz="18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1"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100.xml"/><Relationship Id="rId42" Type="http://schemas.openxmlformats.org/officeDocument/2006/relationships/slideLayout" Target="../slideLayouts/slideLayout102.xml"/><Relationship Id="rId41" Type="http://schemas.openxmlformats.org/officeDocument/2006/relationships/slideLayout" Target="../slideLayouts/slideLayout101.xml"/><Relationship Id="rId44" Type="http://schemas.openxmlformats.org/officeDocument/2006/relationships/slideLayout" Target="../slideLayouts/slideLayout104.xml"/><Relationship Id="rId43" Type="http://schemas.openxmlformats.org/officeDocument/2006/relationships/slideLayout" Target="../slideLayouts/slideLayout103.xml"/><Relationship Id="rId46" Type="http://schemas.openxmlformats.org/officeDocument/2006/relationships/slideLayout" Target="../slideLayouts/slideLayout106.xml"/><Relationship Id="rId45" Type="http://schemas.openxmlformats.org/officeDocument/2006/relationships/slideLayout" Target="../slideLayouts/slideLayout105.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48" Type="http://schemas.openxmlformats.org/officeDocument/2006/relationships/slideLayout" Target="../slideLayouts/slideLayout108.xml"/><Relationship Id="rId47" Type="http://schemas.openxmlformats.org/officeDocument/2006/relationships/slideLayout" Target="../slideLayouts/slideLayout107.xml"/><Relationship Id="rId49" Type="http://schemas.openxmlformats.org/officeDocument/2006/relationships/slideLayout" Target="../slideLayouts/slideLayout109.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31" Type="http://schemas.openxmlformats.org/officeDocument/2006/relationships/slideLayout" Target="../slideLayouts/slideLayout91.xml"/><Relationship Id="rId30" Type="http://schemas.openxmlformats.org/officeDocument/2006/relationships/slideLayout" Target="../slideLayouts/slideLayout90.xml"/><Relationship Id="rId33" Type="http://schemas.openxmlformats.org/officeDocument/2006/relationships/slideLayout" Target="../slideLayouts/slideLayout93.xml"/><Relationship Id="rId32" Type="http://schemas.openxmlformats.org/officeDocument/2006/relationships/slideLayout" Target="../slideLayouts/slideLayout92.xml"/><Relationship Id="rId35" Type="http://schemas.openxmlformats.org/officeDocument/2006/relationships/slideLayout" Target="../slideLayouts/slideLayout95.xml"/><Relationship Id="rId34" Type="http://schemas.openxmlformats.org/officeDocument/2006/relationships/slideLayout" Target="../slideLayouts/slideLayout94.xml"/><Relationship Id="rId37" Type="http://schemas.openxmlformats.org/officeDocument/2006/relationships/slideLayout" Target="../slideLayouts/slideLayout97.xml"/><Relationship Id="rId36" Type="http://schemas.openxmlformats.org/officeDocument/2006/relationships/slideLayout" Target="../slideLayouts/slideLayout96.xml"/><Relationship Id="rId39" Type="http://schemas.openxmlformats.org/officeDocument/2006/relationships/slideLayout" Target="../slideLayouts/slideLayout99.xml"/><Relationship Id="rId38" Type="http://schemas.openxmlformats.org/officeDocument/2006/relationships/slideLayout" Target="../slideLayouts/slideLayout98.xml"/><Relationship Id="rId20" Type="http://schemas.openxmlformats.org/officeDocument/2006/relationships/slideLayout" Target="../slideLayouts/slideLayout80.xml"/><Relationship Id="rId22" Type="http://schemas.openxmlformats.org/officeDocument/2006/relationships/slideLayout" Target="../slideLayouts/slideLayout82.xml"/><Relationship Id="rId21" Type="http://schemas.openxmlformats.org/officeDocument/2006/relationships/slideLayout" Target="../slideLayouts/slideLayout81.xml"/><Relationship Id="rId24" Type="http://schemas.openxmlformats.org/officeDocument/2006/relationships/slideLayout" Target="../slideLayouts/slideLayout84.xml"/><Relationship Id="rId23" Type="http://schemas.openxmlformats.org/officeDocument/2006/relationships/slideLayout" Target="../slideLayouts/slideLayout83.xml"/><Relationship Id="rId60" Type="http://schemas.openxmlformats.org/officeDocument/2006/relationships/theme" Target="../theme/theme3.xml"/><Relationship Id="rId26" Type="http://schemas.openxmlformats.org/officeDocument/2006/relationships/slideLayout" Target="../slideLayouts/slideLayout86.xml"/><Relationship Id="rId25" Type="http://schemas.openxmlformats.org/officeDocument/2006/relationships/slideLayout" Target="../slideLayouts/slideLayout85.xml"/><Relationship Id="rId28" Type="http://schemas.openxmlformats.org/officeDocument/2006/relationships/slideLayout" Target="../slideLayouts/slideLayout88.xml"/><Relationship Id="rId27" Type="http://schemas.openxmlformats.org/officeDocument/2006/relationships/slideLayout" Target="../slideLayouts/slideLayout87.xml"/><Relationship Id="rId29" Type="http://schemas.openxmlformats.org/officeDocument/2006/relationships/slideLayout" Target="../slideLayouts/slideLayout89.xml"/><Relationship Id="rId51" Type="http://schemas.openxmlformats.org/officeDocument/2006/relationships/slideLayout" Target="../slideLayouts/slideLayout111.xml"/><Relationship Id="rId50" Type="http://schemas.openxmlformats.org/officeDocument/2006/relationships/slideLayout" Target="../slideLayouts/slideLayout110.xml"/><Relationship Id="rId53" Type="http://schemas.openxmlformats.org/officeDocument/2006/relationships/slideLayout" Target="../slideLayouts/slideLayout113.xml"/><Relationship Id="rId52" Type="http://schemas.openxmlformats.org/officeDocument/2006/relationships/slideLayout" Target="../slideLayouts/slideLayout112.xml"/><Relationship Id="rId11" Type="http://schemas.openxmlformats.org/officeDocument/2006/relationships/slideLayout" Target="../slideLayouts/slideLayout71.xml"/><Relationship Id="rId55" Type="http://schemas.openxmlformats.org/officeDocument/2006/relationships/slideLayout" Target="../slideLayouts/slideLayout115.xml"/><Relationship Id="rId10" Type="http://schemas.openxmlformats.org/officeDocument/2006/relationships/slideLayout" Target="../slideLayouts/slideLayout70.xml"/><Relationship Id="rId54" Type="http://schemas.openxmlformats.org/officeDocument/2006/relationships/slideLayout" Target="../slideLayouts/slideLayout114.xml"/><Relationship Id="rId13" Type="http://schemas.openxmlformats.org/officeDocument/2006/relationships/slideLayout" Target="../slideLayouts/slideLayout73.xml"/><Relationship Id="rId57" Type="http://schemas.openxmlformats.org/officeDocument/2006/relationships/slideLayout" Target="../slideLayouts/slideLayout117.xml"/><Relationship Id="rId12" Type="http://schemas.openxmlformats.org/officeDocument/2006/relationships/slideLayout" Target="../slideLayouts/slideLayout72.xml"/><Relationship Id="rId56" Type="http://schemas.openxmlformats.org/officeDocument/2006/relationships/slideLayout" Target="../slideLayouts/slideLayout116.xml"/><Relationship Id="rId15" Type="http://schemas.openxmlformats.org/officeDocument/2006/relationships/slideLayout" Target="../slideLayouts/slideLayout75.xml"/><Relationship Id="rId59" Type="http://schemas.openxmlformats.org/officeDocument/2006/relationships/slideLayout" Target="../slideLayouts/slideLayout119.xml"/><Relationship Id="rId14" Type="http://schemas.openxmlformats.org/officeDocument/2006/relationships/slideLayout" Target="../slideLayouts/slideLayout74.xml"/><Relationship Id="rId58" Type="http://schemas.openxmlformats.org/officeDocument/2006/relationships/slideLayout" Target="../slideLayouts/slideLayout118.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19" Type="http://schemas.openxmlformats.org/officeDocument/2006/relationships/slideLayout" Target="../slideLayouts/slideLayout79.xml"/><Relationship Id="rId18"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59.xml"/><Relationship Id="rId84" Type="http://schemas.openxmlformats.org/officeDocument/2006/relationships/slideLayout" Target="../slideLayouts/slideLayout203.xml"/><Relationship Id="rId83" Type="http://schemas.openxmlformats.org/officeDocument/2006/relationships/slideLayout" Target="../slideLayouts/slideLayout202.xml"/><Relationship Id="rId42" Type="http://schemas.openxmlformats.org/officeDocument/2006/relationships/slideLayout" Target="../slideLayouts/slideLayout161.xml"/><Relationship Id="rId86" Type="http://schemas.openxmlformats.org/officeDocument/2006/relationships/theme" Target="../theme/theme2.xml"/><Relationship Id="rId41" Type="http://schemas.openxmlformats.org/officeDocument/2006/relationships/slideLayout" Target="../slideLayouts/slideLayout160.xml"/><Relationship Id="rId85" Type="http://schemas.openxmlformats.org/officeDocument/2006/relationships/slideLayout" Target="../slideLayouts/slideLayout204.xml"/><Relationship Id="rId44" Type="http://schemas.openxmlformats.org/officeDocument/2006/relationships/slideLayout" Target="../slideLayouts/slideLayout163.xml"/><Relationship Id="rId43" Type="http://schemas.openxmlformats.org/officeDocument/2006/relationships/slideLayout" Target="../slideLayouts/slideLayout162.xml"/><Relationship Id="rId46" Type="http://schemas.openxmlformats.org/officeDocument/2006/relationships/slideLayout" Target="../slideLayouts/slideLayout165.xml"/><Relationship Id="rId45" Type="http://schemas.openxmlformats.org/officeDocument/2006/relationships/slideLayout" Target="../slideLayouts/slideLayout164.xml"/><Relationship Id="rId80" Type="http://schemas.openxmlformats.org/officeDocument/2006/relationships/slideLayout" Target="../slideLayouts/slideLayout199.xml"/><Relationship Id="rId82" Type="http://schemas.openxmlformats.org/officeDocument/2006/relationships/slideLayout" Target="../slideLayouts/slideLayout201.xml"/><Relationship Id="rId81" Type="http://schemas.openxmlformats.org/officeDocument/2006/relationships/slideLayout" Target="../slideLayouts/slideLayout200.xml"/><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48" Type="http://schemas.openxmlformats.org/officeDocument/2006/relationships/slideLayout" Target="../slideLayouts/slideLayout167.xml"/><Relationship Id="rId47" Type="http://schemas.openxmlformats.org/officeDocument/2006/relationships/slideLayout" Target="../slideLayouts/slideLayout166.xml"/><Relationship Id="rId49" Type="http://schemas.openxmlformats.org/officeDocument/2006/relationships/slideLayout" Target="../slideLayouts/slideLayout168.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73" Type="http://schemas.openxmlformats.org/officeDocument/2006/relationships/slideLayout" Target="../slideLayouts/slideLayout192.xml"/><Relationship Id="rId72" Type="http://schemas.openxmlformats.org/officeDocument/2006/relationships/slideLayout" Target="../slideLayouts/slideLayout191.xml"/><Relationship Id="rId31" Type="http://schemas.openxmlformats.org/officeDocument/2006/relationships/slideLayout" Target="../slideLayouts/slideLayout150.xml"/><Relationship Id="rId75" Type="http://schemas.openxmlformats.org/officeDocument/2006/relationships/slideLayout" Target="../slideLayouts/slideLayout194.xml"/><Relationship Id="rId30" Type="http://schemas.openxmlformats.org/officeDocument/2006/relationships/slideLayout" Target="../slideLayouts/slideLayout149.xml"/><Relationship Id="rId74" Type="http://schemas.openxmlformats.org/officeDocument/2006/relationships/slideLayout" Target="../slideLayouts/slideLayout193.xml"/><Relationship Id="rId33" Type="http://schemas.openxmlformats.org/officeDocument/2006/relationships/slideLayout" Target="../slideLayouts/slideLayout152.xml"/><Relationship Id="rId77" Type="http://schemas.openxmlformats.org/officeDocument/2006/relationships/slideLayout" Target="../slideLayouts/slideLayout196.xml"/><Relationship Id="rId32" Type="http://schemas.openxmlformats.org/officeDocument/2006/relationships/slideLayout" Target="../slideLayouts/slideLayout151.xml"/><Relationship Id="rId76" Type="http://schemas.openxmlformats.org/officeDocument/2006/relationships/slideLayout" Target="../slideLayouts/slideLayout195.xml"/><Relationship Id="rId35" Type="http://schemas.openxmlformats.org/officeDocument/2006/relationships/slideLayout" Target="../slideLayouts/slideLayout154.xml"/><Relationship Id="rId79" Type="http://schemas.openxmlformats.org/officeDocument/2006/relationships/slideLayout" Target="../slideLayouts/slideLayout198.xml"/><Relationship Id="rId34" Type="http://schemas.openxmlformats.org/officeDocument/2006/relationships/slideLayout" Target="../slideLayouts/slideLayout153.xml"/><Relationship Id="rId78" Type="http://schemas.openxmlformats.org/officeDocument/2006/relationships/slideLayout" Target="../slideLayouts/slideLayout197.xml"/><Relationship Id="rId71" Type="http://schemas.openxmlformats.org/officeDocument/2006/relationships/slideLayout" Target="../slideLayouts/slideLayout190.xml"/><Relationship Id="rId70" Type="http://schemas.openxmlformats.org/officeDocument/2006/relationships/slideLayout" Target="../slideLayouts/slideLayout189.xml"/><Relationship Id="rId37" Type="http://schemas.openxmlformats.org/officeDocument/2006/relationships/slideLayout" Target="../slideLayouts/slideLayout156.xml"/><Relationship Id="rId36" Type="http://schemas.openxmlformats.org/officeDocument/2006/relationships/slideLayout" Target="../slideLayouts/slideLayout155.xml"/><Relationship Id="rId39" Type="http://schemas.openxmlformats.org/officeDocument/2006/relationships/slideLayout" Target="../slideLayouts/slideLayout158.xml"/><Relationship Id="rId38" Type="http://schemas.openxmlformats.org/officeDocument/2006/relationships/slideLayout" Target="../slideLayouts/slideLayout157.xml"/><Relationship Id="rId62" Type="http://schemas.openxmlformats.org/officeDocument/2006/relationships/slideLayout" Target="../slideLayouts/slideLayout181.xml"/><Relationship Id="rId61" Type="http://schemas.openxmlformats.org/officeDocument/2006/relationships/slideLayout" Target="../slideLayouts/slideLayout180.xml"/><Relationship Id="rId20" Type="http://schemas.openxmlformats.org/officeDocument/2006/relationships/slideLayout" Target="../slideLayouts/slideLayout139.xml"/><Relationship Id="rId64" Type="http://schemas.openxmlformats.org/officeDocument/2006/relationships/slideLayout" Target="../slideLayouts/slideLayout183.xml"/><Relationship Id="rId63" Type="http://schemas.openxmlformats.org/officeDocument/2006/relationships/slideLayout" Target="../slideLayouts/slideLayout182.xml"/><Relationship Id="rId22" Type="http://schemas.openxmlformats.org/officeDocument/2006/relationships/slideLayout" Target="../slideLayouts/slideLayout141.xml"/><Relationship Id="rId66" Type="http://schemas.openxmlformats.org/officeDocument/2006/relationships/slideLayout" Target="../slideLayouts/slideLayout185.xml"/><Relationship Id="rId21" Type="http://schemas.openxmlformats.org/officeDocument/2006/relationships/slideLayout" Target="../slideLayouts/slideLayout140.xml"/><Relationship Id="rId65" Type="http://schemas.openxmlformats.org/officeDocument/2006/relationships/slideLayout" Target="../slideLayouts/slideLayout184.xml"/><Relationship Id="rId24" Type="http://schemas.openxmlformats.org/officeDocument/2006/relationships/slideLayout" Target="../slideLayouts/slideLayout143.xml"/><Relationship Id="rId68" Type="http://schemas.openxmlformats.org/officeDocument/2006/relationships/slideLayout" Target="../slideLayouts/slideLayout187.xml"/><Relationship Id="rId23" Type="http://schemas.openxmlformats.org/officeDocument/2006/relationships/slideLayout" Target="../slideLayouts/slideLayout142.xml"/><Relationship Id="rId67" Type="http://schemas.openxmlformats.org/officeDocument/2006/relationships/slideLayout" Target="../slideLayouts/slideLayout186.xml"/><Relationship Id="rId60" Type="http://schemas.openxmlformats.org/officeDocument/2006/relationships/slideLayout" Target="../slideLayouts/slideLayout179.xml"/><Relationship Id="rId26" Type="http://schemas.openxmlformats.org/officeDocument/2006/relationships/slideLayout" Target="../slideLayouts/slideLayout145.xml"/><Relationship Id="rId25" Type="http://schemas.openxmlformats.org/officeDocument/2006/relationships/slideLayout" Target="../slideLayouts/slideLayout144.xml"/><Relationship Id="rId69" Type="http://schemas.openxmlformats.org/officeDocument/2006/relationships/slideLayout" Target="../slideLayouts/slideLayout188.xml"/><Relationship Id="rId28" Type="http://schemas.openxmlformats.org/officeDocument/2006/relationships/slideLayout" Target="../slideLayouts/slideLayout147.xml"/><Relationship Id="rId27" Type="http://schemas.openxmlformats.org/officeDocument/2006/relationships/slideLayout" Target="../slideLayouts/slideLayout146.xml"/><Relationship Id="rId29" Type="http://schemas.openxmlformats.org/officeDocument/2006/relationships/slideLayout" Target="../slideLayouts/slideLayout148.xml"/><Relationship Id="rId51" Type="http://schemas.openxmlformats.org/officeDocument/2006/relationships/slideLayout" Target="../slideLayouts/slideLayout170.xml"/><Relationship Id="rId50" Type="http://schemas.openxmlformats.org/officeDocument/2006/relationships/slideLayout" Target="../slideLayouts/slideLayout169.xml"/><Relationship Id="rId53" Type="http://schemas.openxmlformats.org/officeDocument/2006/relationships/slideLayout" Target="../slideLayouts/slideLayout172.xml"/><Relationship Id="rId52" Type="http://schemas.openxmlformats.org/officeDocument/2006/relationships/slideLayout" Target="../slideLayouts/slideLayout171.xml"/><Relationship Id="rId11" Type="http://schemas.openxmlformats.org/officeDocument/2006/relationships/slideLayout" Target="../slideLayouts/slideLayout130.xml"/><Relationship Id="rId55" Type="http://schemas.openxmlformats.org/officeDocument/2006/relationships/slideLayout" Target="../slideLayouts/slideLayout174.xml"/><Relationship Id="rId10" Type="http://schemas.openxmlformats.org/officeDocument/2006/relationships/slideLayout" Target="../slideLayouts/slideLayout129.xml"/><Relationship Id="rId54" Type="http://schemas.openxmlformats.org/officeDocument/2006/relationships/slideLayout" Target="../slideLayouts/slideLayout173.xml"/><Relationship Id="rId13" Type="http://schemas.openxmlformats.org/officeDocument/2006/relationships/slideLayout" Target="../slideLayouts/slideLayout132.xml"/><Relationship Id="rId57" Type="http://schemas.openxmlformats.org/officeDocument/2006/relationships/slideLayout" Target="../slideLayouts/slideLayout176.xml"/><Relationship Id="rId12" Type="http://schemas.openxmlformats.org/officeDocument/2006/relationships/slideLayout" Target="../slideLayouts/slideLayout131.xml"/><Relationship Id="rId56" Type="http://schemas.openxmlformats.org/officeDocument/2006/relationships/slideLayout" Target="../slideLayouts/slideLayout175.xml"/><Relationship Id="rId15" Type="http://schemas.openxmlformats.org/officeDocument/2006/relationships/slideLayout" Target="../slideLayouts/slideLayout134.xml"/><Relationship Id="rId59" Type="http://schemas.openxmlformats.org/officeDocument/2006/relationships/slideLayout" Target="../slideLayouts/slideLayout178.xml"/><Relationship Id="rId14" Type="http://schemas.openxmlformats.org/officeDocument/2006/relationships/slideLayout" Target="../slideLayouts/slideLayout133.xml"/><Relationship Id="rId58" Type="http://schemas.openxmlformats.org/officeDocument/2006/relationships/slideLayout" Target="../slideLayouts/slideLayout177.xml"/><Relationship Id="rId17" Type="http://schemas.openxmlformats.org/officeDocument/2006/relationships/slideLayout" Target="../slideLayouts/slideLayout136.xml"/><Relationship Id="rId16" Type="http://schemas.openxmlformats.org/officeDocument/2006/relationships/slideLayout" Target="../slideLayouts/slideLayout135.xml"/><Relationship Id="rId19" Type="http://schemas.openxmlformats.org/officeDocument/2006/relationships/slideLayout" Target="../slideLayouts/slideLayout138.xml"/><Relationship Id="rId18" Type="http://schemas.openxmlformats.org/officeDocument/2006/relationships/slideLayout" Target="../slideLayouts/slideLayout137.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slideLayout" Target="../slideLayouts/slideLayout206.xml"/><Relationship Id="rId3" Type="http://schemas.openxmlformats.org/officeDocument/2006/relationships/slideLayout" Target="../slideLayouts/slideLayout20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08.xml"/><Relationship Id="rId2" Type="http://schemas.openxmlformats.org/officeDocument/2006/relationships/slideLayout" Target="../slideLayouts/slideLayout209.xml"/><Relationship Id="rId3" Type="http://schemas.openxmlformats.org/officeDocument/2006/relationships/slideLayout" Target="../slideLayouts/slideLayout210.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5" Type="http://schemas.openxmlformats.org/officeDocument/2006/relationships/slideLayout" Target="../slideLayouts/slideLayout212.xml"/><Relationship Id="rId6" Type="http://schemas.openxmlformats.org/officeDocument/2006/relationships/slideLayout" Target="../slideLayouts/slideLayout213.xml"/><Relationship Id="rId7" Type="http://schemas.openxmlformats.org/officeDocument/2006/relationships/slideLayout" Target="../slideLayouts/slideLayout214.xml"/><Relationship Id="rId8" Type="http://schemas.openxmlformats.org/officeDocument/2006/relationships/slideLayout" Target="../slideLayouts/slideLayout215.xml"/><Relationship Id="rId20" Type="http://schemas.openxmlformats.org/officeDocument/2006/relationships/slideLayout" Target="../slideLayouts/slideLayout227.xml"/><Relationship Id="rId22" Type="http://schemas.openxmlformats.org/officeDocument/2006/relationships/slideLayout" Target="../slideLayouts/slideLayout229.xml"/><Relationship Id="rId21" Type="http://schemas.openxmlformats.org/officeDocument/2006/relationships/slideLayout" Target="../slideLayouts/slideLayout228.xml"/><Relationship Id="rId24" Type="http://schemas.openxmlformats.org/officeDocument/2006/relationships/slideLayout" Target="../slideLayouts/slideLayout231.xml"/><Relationship Id="rId23" Type="http://schemas.openxmlformats.org/officeDocument/2006/relationships/slideLayout" Target="../slideLayouts/slideLayout230.xml"/><Relationship Id="rId25" Type="http://schemas.openxmlformats.org/officeDocument/2006/relationships/theme" Target="../theme/theme6.xml"/><Relationship Id="rId11" Type="http://schemas.openxmlformats.org/officeDocument/2006/relationships/slideLayout" Target="../slideLayouts/slideLayout218.xml"/><Relationship Id="rId10" Type="http://schemas.openxmlformats.org/officeDocument/2006/relationships/slideLayout" Target="../slideLayouts/slideLayout217.xml"/><Relationship Id="rId13" Type="http://schemas.openxmlformats.org/officeDocument/2006/relationships/slideLayout" Target="../slideLayouts/slideLayout220.xml"/><Relationship Id="rId12" Type="http://schemas.openxmlformats.org/officeDocument/2006/relationships/slideLayout" Target="../slideLayouts/slideLayout219.xml"/><Relationship Id="rId15" Type="http://schemas.openxmlformats.org/officeDocument/2006/relationships/slideLayout" Target="../slideLayouts/slideLayout222.xml"/><Relationship Id="rId14" Type="http://schemas.openxmlformats.org/officeDocument/2006/relationships/slideLayout" Target="../slideLayouts/slideLayout221.xml"/><Relationship Id="rId17" Type="http://schemas.openxmlformats.org/officeDocument/2006/relationships/slideLayout" Target="../slideLayouts/slideLayout224.xml"/><Relationship Id="rId16" Type="http://schemas.openxmlformats.org/officeDocument/2006/relationships/slideLayout" Target="../slideLayouts/slideLayout223.xml"/><Relationship Id="rId19" Type="http://schemas.openxmlformats.org/officeDocument/2006/relationships/slideLayout" Target="../slideLayouts/slideLayout226.xml"/><Relationship Id="rId18" Type="http://schemas.openxmlformats.org/officeDocument/2006/relationships/slideLayout" Target="../slideLayouts/slideLayout22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9" Type="http://schemas.openxmlformats.org/officeDocument/2006/relationships/theme" Target="../theme/theme7.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p:nvPr/>
        </p:nvSpPr>
        <p:spPr>
          <a:xfrm>
            <a:off x="471488" y="1202533"/>
            <a:ext cx="8672512" cy="64007"/>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1" name="Google Shape;11;p40"/>
          <p:cNvSpPr/>
          <p:nvPr/>
        </p:nvSpPr>
        <p:spPr>
          <a:xfrm>
            <a:off x="-1" y="1202533"/>
            <a:ext cx="442913" cy="6400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2" name="Google Shape;12;p40"/>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40"/>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200"/>
              </a:spcBef>
              <a:spcAft>
                <a:spcPts val="0"/>
              </a:spcAft>
              <a:buClr>
                <a:srgbClr val="A9A9A9"/>
              </a:buClr>
              <a:buSzPts val="1800"/>
              <a:buFont typeface="Noto Sans Symbols"/>
              <a:buChar char="▪"/>
              <a:defRPr b="0" i="0" sz="2000" u="none" cap="none" strike="noStrike">
                <a:solidFill>
                  <a:schemeClr val="dk1"/>
                </a:solidFill>
                <a:latin typeface="Arial"/>
                <a:ea typeface="Arial"/>
                <a:cs typeface="Arial"/>
                <a:sym typeface="Arial"/>
              </a:defRPr>
            </a:lvl1pPr>
            <a:lvl2pPr indent="-331469" lvl="1" marL="914400" marR="0" rtl="0" algn="l">
              <a:lnSpc>
                <a:spcPct val="90000"/>
              </a:lnSpc>
              <a:spcBef>
                <a:spcPts val="800"/>
              </a:spcBef>
              <a:spcAft>
                <a:spcPts val="0"/>
              </a:spcAft>
              <a:buClr>
                <a:srgbClr val="A9A9A9"/>
              </a:buClr>
              <a:buSzPts val="1620"/>
              <a:buFont typeface="Arial"/>
              <a:buChar char="–"/>
              <a:defRPr b="0" i="0" sz="1800" u="none" cap="none" strike="noStrike">
                <a:solidFill>
                  <a:schemeClr val="dk1"/>
                </a:solidFill>
                <a:latin typeface="Arial"/>
                <a:ea typeface="Arial"/>
                <a:cs typeface="Arial"/>
                <a:sym typeface="Arial"/>
              </a:defRPr>
            </a:lvl2pPr>
            <a:lvl3pPr indent="-320039" lvl="2" marL="1371600" marR="0" rtl="0" algn="l">
              <a:lnSpc>
                <a:spcPct val="90000"/>
              </a:lnSpc>
              <a:spcBef>
                <a:spcPts val="600"/>
              </a:spcBef>
              <a:spcAft>
                <a:spcPts val="0"/>
              </a:spcAft>
              <a:buClr>
                <a:srgbClr val="A9A9A9"/>
              </a:buClr>
              <a:buSzPts val="1440"/>
              <a:buFont typeface="Noto Sans Symbols"/>
              <a:buChar char="▪"/>
              <a:defRPr b="0" i="0" sz="1600" u="none" cap="none" strike="noStrike">
                <a:solidFill>
                  <a:schemeClr val="dk1"/>
                </a:solidFill>
                <a:latin typeface="Arial"/>
                <a:ea typeface="Arial"/>
                <a:cs typeface="Arial"/>
                <a:sym typeface="Arial"/>
              </a:defRPr>
            </a:lvl3pPr>
            <a:lvl4pPr indent="-308610" lvl="3" marL="18288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4pPr>
            <a:lvl5pPr indent="-308610" lvl="4" marL="22860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5pPr>
            <a:lvl6pPr indent="-308610" lvl="5" marL="27432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6pPr>
            <a:lvl7pPr indent="-308610" lvl="6" marL="32004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7pPr>
            <a:lvl8pPr indent="-308609" lvl="7" marL="36576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8pPr>
            <a:lvl9pPr indent="-308609" lvl="8" marL="41148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9pPr>
          </a:lstStyle>
          <a:p/>
        </p:txBody>
      </p:sp>
      <p:sp>
        <p:nvSpPr>
          <p:cNvPr id="14" name="Google Shape;14;p40"/>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40"/>
          <p:cNvSpPr txBox="1"/>
          <p:nvPr/>
        </p:nvSpPr>
        <p:spPr>
          <a:xfrm>
            <a:off x="8788400" y="-2227"/>
            <a:ext cx="306388"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CC3300"/>
                </a:solidFill>
                <a:latin typeface="Arial"/>
                <a:ea typeface="Arial"/>
                <a:cs typeface="Arial"/>
                <a:sym typeface="Arial"/>
              </a:rPr>
              <a:t>‡</a:t>
            </a:r>
            <a:endParaRPr/>
          </a:p>
        </p:txBody>
      </p:sp>
      <p:sp>
        <p:nvSpPr>
          <p:cNvPr id="16" name="Google Shape;16;p40"/>
          <p:cNvSpPr txBox="1"/>
          <p:nvPr/>
        </p:nvSpPr>
        <p:spPr>
          <a:xfrm>
            <a:off x="8551895" y="6604631"/>
            <a:ext cx="239843" cy="16459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fld id="{00000000-1234-1234-1234-123412341234}" type="slidenum">
              <a:rPr b="0" i="0" lang="en-US" sz="800" u="none" cap="none" strike="noStrike">
                <a:solidFill>
                  <a:srgbClr val="000000"/>
                </a:solidFill>
                <a:latin typeface="Arial"/>
                <a:ea typeface="Arial"/>
                <a:cs typeface="Arial"/>
                <a:sym typeface="Arial"/>
              </a:rPr>
              <a:t>‹#›</a:t>
            </a:fld>
            <a:endParaRPr b="0" i="0" sz="8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42"/>
          <p:cNvSpPr/>
          <p:nvPr/>
        </p:nvSpPr>
        <p:spPr>
          <a:xfrm>
            <a:off x="471488" y="1202527"/>
            <a:ext cx="8672512" cy="64007"/>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89" name="Google Shape;389;p42"/>
          <p:cNvSpPr/>
          <p:nvPr/>
        </p:nvSpPr>
        <p:spPr>
          <a:xfrm>
            <a:off x="-1" y="1202527"/>
            <a:ext cx="442913" cy="6400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90" name="Google Shape;390;p4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1" name="Google Shape;391;p42"/>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200"/>
              </a:spcBef>
              <a:spcAft>
                <a:spcPts val="0"/>
              </a:spcAft>
              <a:buClr>
                <a:srgbClr val="A9A9A9"/>
              </a:buClr>
              <a:buSzPts val="1800"/>
              <a:buFont typeface="Noto Sans Symbols"/>
              <a:buChar char="▪"/>
              <a:defRPr b="0" i="0" sz="2000" u="none" cap="none" strike="noStrike">
                <a:solidFill>
                  <a:schemeClr val="dk1"/>
                </a:solidFill>
                <a:latin typeface="Arial"/>
                <a:ea typeface="Arial"/>
                <a:cs typeface="Arial"/>
                <a:sym typeface="Arial"/>
              </a:defRPr>
            </a:lvl1pPr>
            <a:lvl2pPr indent="-331469" lvl="1" marL="914400" marR="0" rtl="0" algn="l">
              <a:lnSpc>
                <a:spcPct val="90000"/>
              </a:lnSpc>
              <a:spcBef>
                <a:spcPts val="800"/>
              </a:spcBef>
              <a:spcAft>
                <a:spcPts val="0"/>
              </a:spcAft>
              <a:buClr>
                <a:srgbClr val="A9A9A9"/>
              </a:buClr>
              <a:buSzPts val="1620"/>
              <a:buFont typeface="Arial"/>
              <a:buChar char="–"/>
              <a:defRPr b="0" i="0" sz="1800" u="none" cap="none" strike="noStrike">
                <a:solidFill>
                  <a:schemeClr val="dk1"/>
                </a:solidFill>
                <a:latin typeface="Arial"/>
                <a:ea typeface="Arial"/>
                <a:cs typeface="Arial"/>
                <a:sym typeface="Arial"/>
              </a:defRPr>
            </a:lvl2pPr>
            <a:lvl3pPr indent="-320039" lvl="2" marL="1371600" marR="0" rtl="0" algn="l">
              <a:lnSpc>
                <a:spcPct val="90000"/>
              </a:lnSpc>
              <a:spcBef>
                <a:spcPts val="600"/>
              </a:spcBef>
              <a:spcAft>
                <a:spcPts val="0"/>
              </a:spcAft>
              <a:buClr>
                <a:srgbClr val="A9A9A9"/>
              </a:buClr>
              <a:buSzPts val="1440"/>
              <a:buFont typeface="Noto Sans Symbols"/>
              <a:buChar char="▪"/>
              <a:defRPr b="0" i="0" sz="1600" u="none" cap="none" strike="noStrike">
                <a:solidFill>
                  <a:schemeClr val="dk1"/>
                </a:solidFill>
                <a:latin typeface="Arial"/>
                <a:ea typeface="Arial"/>
                <a:cs typeface="Arial"/>
                <a:sym typeface="Arial"/>
              </a:defRPr>
            </a:lvl3pPr>
            <a:lvl4pPr indent="-308610" lvl="3" marL="18288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4pPr>
            <a:lvl5pPr indent="-308610" lvl="4" marL="22860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5pPr>
            <a:lvl6pPr indent="-308610" lvl="5" marL="27432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6pPr>
            <a:lvl7pPr indent="-308610" lvl="6" marL="32004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7pPr>
            <a:lvl8pPr indent="-308609" lvl="7" marL="36576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8pPr>
            <a:lvl9pPr indent="-308609" lvl="8" marL="41148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9pPr>
          </a:lstStyle>
          <a:p/>
        </p:txBody>
      </p:sp>
      <p:sp>
        <p:nvSpPr>
          <p:cNvPr id="392" name="Google Shape;392;p42"/>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3" name="Google Shape;393;p42"/>
          <p:cNvSpPr txBox="1"/>
          <p:nvPr/>
        </p:nvSpPr>
        <p:spPr>
          <a:xfrm>
            <a:off x="8788400" y="0"/>
            <a:ext cx="306388"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CC3300"/>
                </a:solidFill>
                <a:latin typeface="Arial"/>
                <a:ea typeface="Arial"/>
                <a:cs typeface="Arial"/>
                <a:sym typeface="Arial"/>
              </a:rPr>
              <a:t>‡</a:t>
            </a:r>
            <a:endParaRPr/>
          </a:p>
        </p:txBody>
      </p:sp>
      <p:sp>
        <p:nvSpPr>
          <p:cNvPr id="394" name="Google Shape;394;p42"/>
          <p:cNvSpPr txBox="1"/>
          <p:nvPr/>
        </p:nvSpPr>
        <p:spPr>
          <a:xfrm>
            <a:off x="8551887" y="6604631"/>
            <a:ext cx="239843" cy="16459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fld id="{00000000-1234-1234-1234-123412341234}" type="slidenum">
              <a:rPr b="0" i="0" lang="en-US" sz="800" u="none" cap="none" strike="noStrike">
                <a:solidFill>
                  <a:srgbClr val="000000"/>
                </a:solidFill>
                <a:latin typeface="Arial"/>
                <a:ea typeface="Arial"/>
                <a:cs typeface="Arial"/>
                <a:sym typeface="Arial"/>
              </a:rPr>
              <a:t>‹#›</a:t>
            </a:fld>
            <a:endParaRPr b="0" i="0" sz="8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 id="2147483759" r:id="rId50"/>
    <p:sldLayoutId id="2147483760" r:id="rId51"/>
    <p:sldLayoutId id="2147483761" r:id="rId52"/>
    <p:sldLayoutId id="2147483762" r:id="rId53"/>
    <p:sldLayoutId id="2147483763" r:id="rId54"/>
    <p:sldLayoutId id="2147483764" r:id="rId55"/>
    <p:sldLayoutId id="2147483765" r:id="rId56"/>
    <p:sldLayoutId id="2147483766" r:id="rId57"/>
    <p:sldLayoutId id="2147483767" r:id="rId58"/>
    <p:sldLayoutId id="2147483768" r:id="rId5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1" name="Shape 761"/>
        <p:cNvGrpSpPr/>
        <p:nvPr/>
      </p:nvGrpSpPr>
      <p:grpSpPr>
        <a:xfrm>
          <a:off x="0" y="0"/>
          <a:ext cx="0" cy="0"/>
          <a:chOff x="0" y="0"/>
          <a:chExt cx="0" cy="0"/>
        </a:xfrm>
      </p:grpSpPr>
      <p:sp>
        <p:nvSpPr>
          <p:cNvPr id="762" name="Google Shape;762;p45"/>
          <p:cNvSpPr/>
          <p:nvPr/>
        </p:nvSpPr>
        <p:spPr>
          <a:xfrm>
            <a:off x="471488" y="1202527"/>
            <a:ext cx="8672512" cy="64007"/>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63" name="Google Shape;763;p45"/>
          <p:cNvSpPr/>
          <p:nvPr/>
        </p:nvSpPr>
        <p:spPr>
          <a:xfrm>
            <a:off x="-1" y="1202527"/>
            <a:ext cx="442913" cy="6400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64" name="Google Shape;764;p45"/>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5" name="Google Shape;765;p45"/>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200"/>
              </a:spcBef>
              <a:spcAft>
                <a:spcPts val="0"/>
              </a:spcAft>
              <a:buClr>
                <a:srgbClr val="A9A9A9"/>
              </a:buClr>
              <a:buSzPts val="1800"/>
              <a:buFont typeface="Noto Sans Symbols"/>
              <a:buChar char="▪"/>
              <a:defRPr b="0" i="0" sz="2000" u="none" cap="none" strike="noStrike">
                <a:solidFill>
                  <a:schemeClr val="dk1"/>
                </a:solidFill>
                <a:latin typeface="Arial"/>
                <a:ea typeface="Arial"/>
                <a:cs typeface="Arial"/>
                <a:sym typeface="Arial"/>
              </a:defRPr>
            </a:lvl1pPr>
            <a:lvl2pPr indent="-331469" lvl="1" marL="914400" marR="0" rtl="0" algn="l">
              <a:lnSpc>
                <a:spcPct val="90000"/>
              </a:lnSpc>
              <a:spcBef>
                <a:spcPts val="800"/>
              </a:spcBef>
              <a:spcAft>
                <a:spcPts val="0"/>
              </a:spcAft>
              <a:buClr>
                <a:srgbClr val="A9A9A9"/>
              </a:buClr>
              <a:buSzPts val="1620"/>
              <a:buFont typeface="Arial"/>
              <a:buChar char="–"/>
              <a:defRPr b="0" i="0" sz="1800" u="none" cap="none" strike="noStrike">
                <a:solidFill>
                  <a:schemeClr val="dk1"/>
                </a:solidFill>
                <a:latin typeface="Arial"/>
                <a:ea typeface="Arial"/>
                <a:cs typeface="Arial"/>
                <a:sym typeface="Arial"/>
              </a:defRPr>
            </a:lvl2pPr>
            <a:lvl3pPr indent="-320039" lvl="2" marL="1371600" marR="0" rtl="0" algn="l">
              <a:lnSpc>
                <a:spcPct val="90000"/>
              </a:lnSpc>
              <a:spcBef>
                <a:spcPts val="600"/>
              </a:spcBef>
              <a:spcAft>
                <a:spcPts val="0"/>
              </a:spcAft>
              <a:buClr>
                <a:srgbClr val="A9A9A9"/>
              </a:buClr>
              <a:buSzPts val="1440"/>
              <a:buFont typeface="Noto Sans Symbols"/>
              <a:buChar char="▪"/>
              <a:defRPr b="0" i="0" sz="1600" u="none" cap="none" strike="noStrike">
                <a:solidFill>
                  <a:schemeClr val="dk1"/>
                </a:solidFill>
                <a:latin typeface="Arial"/>
                <a:ea typeface="Arial"/>
                <a:cs typeface="Arial"/>
                <a:sym typeface="Arial"/>
              </a:defRPr>
            </a:lvl3pPr>
            <a:lvl4pPr indent="-308610" lvl="3" marL="18288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4pPr>
            <a:lvl5pPr indent="-308610" lvl="4" marL="22860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5pPr>
            <a:lvl6pPr indent="-308610" lvl="5" marL="27432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6pPr>
            <a:lvl7pPr indent="-308610" lvl="6" marL="32004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7pPr>
            <a:lvl8pPr indent="-308609" lvl="7" marL="36576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8pPr>
            <a:lvl9pPr indent="-308609" lvl="8" marL="41148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9pPr>
          </a:lstStyle>
          <a:p/>
        </p:txBody>
      </p:sp>
      <p:sp>
        <p:nvSpPr>
          <p:cNvPr id="766" name="Google Shape;766;p45"/>
          <p:cNvSpPr txBox="1"/>
          <p:nvPr>
            <p:ph idx="11" type="ftr"/>
          </p:nvPr>
        </p:nvSpPr>
        <p:spPr>
          <a:xfrm>
            <a:off x="452350" y="6537325"/>
            <a:ext cx="3048000" cy="164592"/>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7" name="Google Shape;767;p45"/>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800">
                <a:solidFill>
                  <a:srgbClr val="000000"/>
                </a:solidFill>
                <a:latin typeface="Arial"/>
                <a:ea typeface="Arial"/>
                <a:cs typeface="Arial"/>
                <a:sym typeface="Arial"/>
              </a:defRPr>
            </a:lvl1pPr>
            <a:lvl2pPr indent="0" lvl="1" marL="0" marR="0" rtl="0" algn="r">
              <a:spcBef>
                <a:spcPts val="0"/>
              </a:spcBef>
              <a:buNone/>
              <a:defRPr sz="800">
                <a:solidFill>
                  <a:srgbClr val="000000"/>
                </a:solidFill>
                <a:latin typeface="Arial"/>
                <a:ea typeface="Arial"/>
                <a:cs typeface="Arial"/>
                <a:sym typeface="Arial"/>
              </a:defRPr>
            </a:lvl2pPr>
            <a:lvl3pPr indent="0" lvl="2" marL="0" marR="0" rtl="0" algn="r">
              <a:spcBef>
                <a:spcPts val="0"/>
              </a:spcBef>
              <a:buNone/>
              <a:defRPr sz="800">
                <a:solidFill>
                  <a:srgbClr val="000000"/>
                </a:solidFill>
                <a:latin typeface="Arial"/>
                <a:ea typeface="Arial"/>
                <a:cs typeface="Arial"/>
                <a:sym typeface="Arial"/>
              </a:defRPr>
            </a:lvl3pPr>
            <a:lvl4pPr indent="0" lvl="3" marL="0" marR="0" rtl="0" algn="r">
              <a:spcBef>
                <a:spcPts val="0"/>
              </a:spcBef>
              <a:buNone/>
              <a:defRPr sz="800">
                <a:solidFill>
                  <a:srgbClr val="000000"/>
                </a:solidFill>
                <a:latin typeface="Arial"/>
                <a:ea typeface="Arial"/>
                <a:cs typeface="Arial"/>
                <a:sym typeface="Arial"/>
              </a:defRPr>
            </a:lvl4pPr>
            <a:lvl5pPr indent="0" lvl="4" marL="0" marR="0" rtl="0" algn="r">
              <a:spcBef>
                <a:spcPts val="0"/>
              </a:spcBef>
              <a:buNone/>
              <a:defRPr sz="800">
                <a:solidFill>
                  <a:srgbClr val="000000"/>
                </a:solidFill>
                <a:latin typeface="Arial"/>
                <a:ea typeface="Arial"/>
                <a:cs typeface="Arial"/>
                <a:sym typeface="Arial"/>
              </a:defRPr>
            </a:lvl5pPr>
            <a:lvl6pPr indent="0" lvl="5" marL="0" marR="0" rtl="0" algn="r">
              <a:spcBef>
                <a:spcPts val="0"/>
              </a:spcBef>
              <a:buNone/>
              <a:defRPr sz="800">
                <a:solidFill>
                  <a:srgbClr val="000000"/>
                </a:solidFill>
                <a:latin typeface="Arial"/>
                <a:ea typeface="Arial"/>
                <a:cs typeface="Arial"/>
                <a:sym typeface="Arial"/>
              </a:defRPr>
            </a:lvl6pPr>
            <a:lvl7pPr indent="0" lvl="6" marL="0" marR="0" rtl="0" algn="r">
              <a:spcBef>
                <a:spcPts val="0"/>
              </a:spcBef>
              <a:buNone/>
              <a:defRPr sz="800">
                <a:solidFill>
                  <a:srgbClr val="000000"/>
                </a:solidFill>
                <a:latin typeface="Arial"/>
                <a:ea typeface="Arial"/>
                <a:cs typeface="Arial"/>
                <a:sym typeface="Arial"/>
              </a:defRPr>
            </a:lvl7pPr>
            <a:lvl8pPr indent="0" lvl="7" marL="0" marR="0" rtl="0" algn="r">
              <a:spcBef>
                <a:spcPts val="0"/>
              </a:spcBef>
              <a:buNone/>
              <a:defRPr sz="800">
                <a:solidFill>
                  <a:srgbClr val="000000"/>
                </a:solidFill>
                <a:latin typeface="Arial"/>
                <a:ea typeface="Arial"/>
                <a:cs typeface="Arial"/>
                <a:sym typeface="Arial"/>
              </a:defRPr>
            </a:lvl8pPr>
            <a:lvl9pPr indent="0" lvl="8" marL="0" marR="0" rtl="0" algn="r">
              <a:spcBef>
                <a:spcPts val="0"/>
              </a:spcBef>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68" name="Google Shape;768;p45"/>
          <p:cNvSpPr txBox="1"/>
          <p:nvPr/>
        </p:nvSpPr>
        <p:spPr>
          <a:xfrm>
            <a:off x="8788400" y="0"/>
            <a:ext cx="306388"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2400">
                <a:solidFill>
                  <a:srgbClr val="CC3300"/>
                </a:solidFill>
                <a:latin typeface="Arial"/>
                <a:ea typeface="Arial"/>
                <a:cs typeface="Arial"/>
                <a:sym typeface="Arial"/>
              </a:rPr>
              <a:t>‡</a:t>
            </a:r>
            <a:endParaRPr/>
          </a:p>
        </p:txBody>
      </p:sp>
    </p:spTree>
  </p:cSld>
  <p:clrMap accent1="accent1" accent2="accent2" accent3="accent3" accent4="accent4" accent5="accent5" accent6="accent6" bg1="lt1" bg2="dk2" tx1="dk1" tx2="lt2" folHlink="folHlink" hlink="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 id="2147483819" r:id="rId50"/>
    <p:sldLayoutId id="2147483820" r:id="rId51"/>
    <p:sldLayoutId id="2147483821" r:id="rId52"/>
    <p:sldLayoutId id="2147483822" r:id="rId53"/>
    <p:sldLayoutId id="2147483823" r:id="rId54"/>
    <p:sldLayoutId id="2147483824" r:id="rId55"/>
    <p:sldLayoutId id="2147483825" r:id="rId56"/>
    <p:sldLayoutId id="2147483826" r:id="rId57"/>
    <p:sldLayoutId id="2147483827" r:id="rId58"/>
    <p:sldLayoutId id="2147483828" r:id="rId59"/>
    <p:sldLayoutId id="2147483829" r:id="rId60"/>
    <p:sldLayoutId id="2147483830" r:id="rId61"/>
    <p:sldLayoutId id="2147483831" r:id="rId62"/>
    <p:sldLayoutId id="2147483832" r:id="rId63"/>
    <p:sldLayoutId id="2147483833" r:id="rId64"/>
    <p:sldLayoutId id="2147483834" r:id="rId65"/>
    <p:sldLayoutId id="2147483835" r:id="rId66"/>
    <p:sldLayoutId id="2147483836" r:id="rId67"/>
    <p:sldLayoutId id="2147483837" r:id="rId68"/>
    <p:sldLayoutId id="2147483838" r:id="rId69"/>
    <p:sldLayoutId id="2147483839" r:id="rId70"/>
    <p:sldLayoutId id="2147483840" r:id="rId71"/>
    <p:sldLayoutId id="2147483841" r:id="rId72"/>
    <p:sldLayoutId id="2147483842" r:id="rId73"/>
    <p:sldLayoutId id="2147483843" r:id="rId74"/>
    <p:sldLayoutId id="2147483844" r:id="rId75"/>
    <p:sldLayoutId id="2147483845" r:id="rId76"/>
    <p:sldLayoutId id="2147483846" r:id="rId77"/>
    <p:sldLayoutId id="2147483847" r:id="rId78"/>
    <p:sldLayoutId id="2147483848" r:id="rId79"/>
    <p:sldLayoutId id="2147483849" r:id="rId80"/>
    <p:sldLayoutId id="2147483850" r:id="rId81"/>
    <p:sldLayoutId id="2147483851" r:id="rId82"/>
    <p:sldLayoutId id="2147483852" r:id="rId83"/>
    <p:sldLayoutId id="2147483853" r:id="rId84"/>
    <p:sldLayoutId id="2147483854" r:id="rId8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0" name="Shape 1330"/>
        <p:cNvGrpSpPr/>
        <p:nvPr/>
      </p:nvGrpSpPr>
      <p:grpSpPr>
        <a:xfrm>
          <a:off x="0" y="0"/>
          <a:ext cx="0" cy="0"/>
          <a:chOff x="0" y="0"/>
          <a:chExt cx="0" cy="0"/>
        </a:xfrm>
      </p:grpSpPr>
      <p:sp>
        <p:nvSpPr>
          <p:cNvPr id="1331" name="Google Shape;1331;p48"/>
          <p:cNvSpPr/>
          <p:nvPr/>
        </p:nvSpPr>
        <p:spPr>
          <a:xfrm>
            <a:off x="471488" y="1201738"/>
            <a:ext cx="8672512" cy="65087"/>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32" name="Google Shape;1332;p48"/>
          <p:cNvSpPr/>
          <p:nvPr/>
        </p:nvSpPr>
        <p:spPr>
          <a:xfrm>
            <a:off x="0" y="1201738"/>
            <a:ext cx="442913" cy="6508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33" name="Google Shape;1333;p48"/>
          <p:cNvSpPr txBox="1"/>
          <p:nvPr>
            <p:ph type="title"/>
          </p:nvPr>
        </p:nvSpPr>
        <p:spPr>
          <a:xfrm>
            <a:off x="471488" y="379413"/>
            <a:ext cx="8229600" cy="676275"/>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SzPts val="1400"/>
              <a:buNone/>
              <a:defRPr b="0" i="0" sz="28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0" i="0" sz="28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28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28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28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6pPr>
            <a:lvl7pPr lvl="6"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7pPr>
            <a:lvl8pPr lvl="7"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8pPr>
            <a:lvl9pPr lvl="8"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9pPr>
          </a:lstStyle>
          <a:p/>
        </p:txBody>
      </p:sp>
      <p:sp>
        <p:nvSpPr>
          <p:cNvPr id="1334" name="Google Shape;1334;p48"/>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200"/>
              </a:spcBef>
              <a:spcAft>
                <a:spcPts val="0"/>
              </a:spcAft>
              <a:buClr>
                <a:srgbClr val="A9A9A9"/>
              </a:buClr>
              <a:buSzPts val="1800"/>
              <a:buFont typeface="Noto Sans Symbols"/>
              <a:buChar char="▪"/>
              <a:defRPr b="0" i="0" sz="2000" u="none" cap="none" strike="noStrike">
                <a:solidFill>
                  <a:schemeClr val="dk1"/>
                </a:solidFill>
                <a:latin typeface="Arial"/>
                <a:ea typeface="Arial"/>
                <a:cs typeface="Arial"/>
                <a:sym typeface="Arial"/>
              </a:defRPr>
            </a:lvl1pPr>
            <a:lvl2pPr indent="-331469" lvl="1" marL="914400" marR="0" rtl="0" algn="l">
              <a:lnSpc>
                <a:spcPct val="90000"/>
              </a:lnSpc>
              <a:spcBef>
                <a:spcPts val="800"/>
              </a:spcBef>
              <a:spcAft>
                <a:spcPts val="0"/>
              </a:spcAft>
              <a:buClr>
                <a:srgbClr val="A9A9A9"/>
              </a:buClr>
              <a:buSzPts val="1620"/>
              <a:buFont typeface="Arial"/>
              <a:buChar char="–"/>
              <a:defRPr b="0" i="0" sz="1800" u="none" cap="none" strike="noStrike">
                <a:solidFill>
                  <a:schemeClr val="dk1"/>
                </a:solidFill>
                <a:latin typeface="Arial"/>
                <a:ea typeface="Arial"/>
                <a:cs typeface="Arial"/>
                <a:sym typeface="Arial"/>
              </a:defRPr>
            </a:lvl2pPr>
            <a:lvl3pPr indent="-320039" lvl="2" marL="1371600" marR="0" rtl="0" algn="l">
              <a:lnSpc>
                <a:spcPct val="90000"/>
              </a:lnSpc>
              <a:spcBef>
                <a:spcPts val="600"/>
              </a:spcBef>
              <a:spcAft>
                <a:spcPts val="0"/>
              </a:spcAft>
              <a:buClr>
                <a:srgbClr val="A9A9A9"/>
              </a:buClr>
              <a:buSzPts val="1440"/>
              <a:buFont typeface="Noto Sans Symbols"/>
              <a:buChar char="▪"/>
              <a:defRPr b="0" i="0" sz="1600" u="none" cap="none" strike="noStrike">
                <a:solidFill>
                  <a:schemeClr val="dk1"/>
                </a:solidFill>
                <a:latin typeface="Arial"/>
                <a:ea typeface="Arial"/>
                <a:cs typeface="Arial"/>
                <a:sym typeface="Arial"/>
              </a:defRPr>
            </a:lvl3pPr>
            <a:lvl4pPr indent="-308610" lvl="3" marL="18288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4pPr>
            <a:lvl5pPr indent="-308610" lvl="4" marL="22860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5pPr>
            <a:lvl6pPr indent="-308610" lvl="5" marL="27432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6pPr>
            <a:lvl7pPr indent="-308610" lvl="6" marL="32004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7pPr>
            <a:lvl8pPr indent="-308609" lvl="7" marL="36576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8pPr>
            <a:lvl9pPr indent="-308609" lvl="8" marL="41148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9pPr>
          </a:lstStyle>
          <a:p/>
        </p:txBody>
      </p:sp>
      <p:sp>
        <p:nvSpPr>
          <p:cNvPr id="1335" name="Google Shape;1335;p48"/>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sz="1100">
                <a:solidFill>
                  <a:srgbClr val="7F7F7F"/>
                </a:solidFill>
                <a:latin typeface="Arial"/>
                <a:ea typeface="Arial"/>
                <a:cs typeface="Arial"/>
                <a:sym typeface="Arial"/>
              </a:defRPr>
            </a:lvl1pPr>
            <a:lvl2pPr indent="0" lvl="1" marL="0" marR="0" rtl="0" algn="r">
              <a:spcBef>
                <a:spcPts val="0"/>
              </a:spcBef>
              <a:spcAft>
                <a:spcPts val="0"/>
              </a:spcAft>
              <a:buNone/>
              <a:defRPr b="0" sz="1100">
                <a:solidFill>
                  <a:srgbClr val="7F7F7F"/>
                </a:solidFill>
                <a:latin typeface="Arial"/>
                <a:ea typeface="Arial"/>
                <a:cs typeface="Arial"/>
                <a:sym typeface="Arial"/>
              </a:defRPr>
            </a:lvl2pPr>
            <a:lvl3pPr indent="0" lvl="2" marL="0" marR="0" rtl="0" algn="r">
              <a:spcBef>
                <a:spcPts val="0"/>
              </a:spcBef>
              <a:spcAft>
                <a:spcPts val="0"/>
              </a:spcAft>
              <a:buNone/>
              <a:defRPr b="0" sz="1100">
                <a:solidFill>
                  <a:srgbClr val="7F7F7F"/>
                </a:solidFill>
                <a:latin typeface="Arial"/>
                <a:ea typeface="Arial"/>
                <a:cs typeface="Arial"/>
                <a:sym typeface="Arial"/>
              </a:defRPr>
            </a:lvl3pPr>
            <a:lvl4pPr indent="0" lvl="3" marL="0" marR="0" rtl="0" algn="r">
              <a:spcBef>
                <a:spcPts val="0"/>
              </a:spcBef>
              <a:spcAft>
                <a:spcPts val="0"/>
              </a:spcAft>
              <a:buNone/>
              <a:defRPr b="0" sz="1100">
                <a:solidFill>
                  <a:srgbClr val="7F7F7F"/>
                </a:solidFill>
                <a:latin typeface="Arial"/>
                <a:ea typeface="Arial"/>
                <a:cs typeface="Arial"/>
                <a:sym typeface="Arial"/>
              </a:defRPr>
            </a:lvl4pPr>
            <a:lvl5pPr indent="0" lvl="4" marL="0" marR="0" rtl="0" algn="r">
              <a:spcBef>
                <a:spcPts val="0"/>
              </a:spcBef>
              <a:spcAft>
                <a:spcPts val="0"/>
              </a:spcAft>
              <a:buNone/>
              <a:defRPr b="0" sz="1100">
                <a:solidFill>
                  <a:srgbClr val="7F7F7F"/>
                </a:solidFill>
                <a:latin typeface="Arial"/>
                <a:ea typeface="Arial"/>
                <a:cs typeface="Arial"/>
                <a:sym typeface="Arial"/>
              </a:defRPr>
            </a:lvl5pPr>
            <a:lvl6pPr indent="0" lvl="5" marL="0" marR="0" rtl="0" algn="r">
              <a:spcBef>
                <a:spcPts val="0"/>
              </a:spcBef>
              <a:spcAft>
                <a:spcPts val="0"/>
              </a:spcAft>
              <a:buNone/>
              <a:defRPr b="0" sz="1100">
                <a:solidFill>
                  <a:srgbClr val="7F7F7F"/>
                </a:solidFill>
                <a:latin typeface="Arial"/>
                <a:ea typeface="Arial"/>
                <a:cs typeface="Arial"/>
                <a:sym typeface="Arial"/>
              </a:defRPr>
            </a:lvl6pPr>
            <a:lvl7pPr indent="0" lvl="6" marL="0" marR="0" rtl="0" algn="r">
              <a:spcBef>
                <a:spcPts val="0"/>
              </a:spcBef>
              <a:spcAft>
                <a:spcPts val="0"/>
              </a:spcAft>
              <a:buNone/>
              <a:defRPr b="0" sz="1100">
                <a:solidFill>
                  <a:srgbClr val="7F7F7F"/>
                </a:solidFill>
                <a:latin typeface="Arial"/>
                <a:ea typeface="Arial"/>
                <a:cs typeface="Arial"/>
                <a:sym typeface="Arial"/>
              </a:defRPr>
            </a:lvl7pPr>
            <a:lvl8pPr indent="0" lvl="7" marL="0" marR="0" rtl="0" algn="r">
              <a:spcBef>
                <a:spcPts val="0"/>
              </a:spcBef>
              <a:spcAft>
                <a:spcPts val="0"/>
              </a:spcAft>
              <a:buNone/>
              <a:defRPr b="0" sz="1100">
                <a:solidFill>
                  <a:srgbClr val="7F7F7F"/>
                </a:solidFill>
                <a:latin typeface="Arial"/>
                <a:ea typeface="Arial"/>
                <a:cs typeface="Arial"/>
                <a:sym typeface="Arial"/>
              </a:defRPr>
            </a:lvl8pPr>
            <a:lvl9pPr indent="0" lvl="8" marL="0" marR="0" rtl="0" algn="r">
              <a:spcBef>
                <a:spcPts val="0"/>
              </a:spcBef>
              <a:spcAft>
                <a:spcPts val="0"/>
              </a:spcAft>
              <a:buNone/>
              <a:defRPr b="0" sz="11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56" r:id="rId1"/>
    <p:sldLayoutId id="2147483857" r:id="rId2"/>
    <p:sldLayoutId id="2147483858"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2" name="Shape 1352"/>
        <p:cNvGrpSpPr/>
        <p:nvPr/>
      </p:nvGrpSpPr>
      <p:grpSpPr>
        <a:xfrm>
          <a:off x="0" y="0"/>
          <a:ext cx="0" cy="0"/>
          <a:chOff x="0" y="0"/>
          <a:chExt cx="0" cy="0"/>
        </a:xfrm>
      </p:grpSpPr>
      <p:sp>
        <p:nvSpPr>
          <p:cNvPr id="1353" name="Google Shape;1353;p50"/>
          <p:cNvSpPr/>
          <p:nvPr/>
        </p:nvSpPr>
        <p:spPr>
          <a:xfrm>
            <a:off x="471488" y="1201738"/>
            <a:ext cx="8672512" cy="65087"/>
          </a:xfrm>
          <a:prstGeom prst="rect">
            <a:avLst/>
          </a:prstGeom>
          <a:solidFill>
            <a:srgbClr val="7171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54" name="Google Shape;1354;p50"/>
          <p:cNvSpPr/>
          <p:nvPr/>
        </p:nvSpPr>
        <p:spPr>
          <a:xfrm>
            <a:off x="0" y="1201738"/>
            <a:ext cx="442913" cy="6508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55" name="Google Shape;1355;p50"/>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1pPr>
            <a:lvl2pPr lvl="1"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2pPr>
            <a:lvl3pPr lvl="2"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3pPr>
            <a:lvl4pPr lvl="3"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4pPr>
            <a:lvl5pPr lvl="4"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5pPr>
            <a:lvl6pPr lvl="5"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6pPr>
            <a:lvl7pPr lvl="6"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7pPr>
            <a:lvl8pPr lvl="7"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8pPr>
            <a:lvl9pPr lvl="8" marR="0" rtl="0" algn="l">
              <a:lnSpc>
                <a:spcPct val="90000"/>
              </a:lnSpc>
              <a:spcBef>
                <a:spcPts val="0"/>
              </a:spcBef>
              <a:spcAft>
                <a:spcPts val="0"/>
              </a:spcAft>
              <a:buSzPts val="1400"/>
              <a:buNone/>
              <a:defRPr b="0" i="0" sz="2400" u="none" cap="none" strike="noStrike">
                <a:solidFill>
                  <a:schemeClr val="dk2"/>
                </a:solidFill>
                <a:latin typeface="Arial"/>
                <a:ea typeface="Arial"/>
                <a:cs typeface="Arial"/>
                <a:sym typeface="Arial"/>
              </a:defRPr>
            </a:lvl9pPr>
          </a:lstStyle>
          <a:p/>
        </p:txBody>
      </p:sp>
      <p:sp>
        <p:nvSpPr>
          <p:cNvPr id="1356" name="Google Shape;1356;p50"/>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200"/>
              </a:spcBef>
              <a:spcAft>
                <a:spcPts val="0"/>
              </a:spcAft>
              <a:buClr>
                <a:srgbClr val="A9A9A9"/>
              </a:buClr>
              <a:buSzPts val="1800"/>
              <a:buFont typeface="Noto Sans Symbols"/>
              <a:buChar char="▪"/>
              <a:defRPr b="0" i="0" sz="2000" u="none" cap="none" strike="noStrike">
                <a:solidFill>
                  <a:schemeClr val="dk1"/>
                </a:solidFill>
                <a:latin typeface="Arial"/>
                <a:ea typeface="Arial"/>
                <a:cs typeface="Arial"/>
                <a:sym typeface="Arial"/>
              </a:defRPr>
            </a:lvl1pPr>
            <a:lvl2pPr indent="-331469" lvl="1" marL="914400" marR="0" rtl="0" algn="l">
              <a:lnSpc>
                <a:spcPct val="90000"/>
              </a:lnSpc>
              <a:spcBef>
                <a:spcPts val="800"/>
              </a:spcBef>
              <a:spcAft>
                <a:spcPts val="0"/>
              </a:spcAft>
              <a:buClr>
                <a:srgbClr val="A9A9A9"/>
              </a:buClr>
              <a:buSzPts val="1620"/>
              <a:buFont typeface="Arial"/>
              <a:buChar char="–"/>
              <a:defRPr b="0" i="0" sz="1800" u="none" cap="none" strike="noStrike">
                <a:solidFill>
                  <a:schemeClr val="dk1"/>
                </a:solidFill>
                <a:latin typeface="Arial"/>
                <a:ea typeface="Arial"/>
                <a:cs typeface="Arial"/>
                <a:sym typeface="Arial"/>
              </a:defRPr>
            </a:lvl2pPr>
            <a:lvl3pPr indent="-320039" lvl="2" marL="1371600" marR="0" rtl="0" algn="l">
              <a:lnSpc>
                <a:spcPct val="90000"/>
              </a:lnSpc>
              <a:spcBef>
                <a:spcPts val="600"/>
              </a:spcBef>
              <a:spcAft>
                <a:spcPts val="0"/>
              </a:spcAft>
              <a:buClr>
                <a:srgbClr val="A9A9A9"/>
              </a:buClr>
              <a:buSzPts val="1440"/>
              <a:buFont typeface="Noto Sans Symbols"/>
              <a:buChar char="▪"/>
              <a:defRPr b="0" i="0" sz="1600" u="none" cap="none" strike="noStrike">
                <a:solidFill>
                  <a:schemeClr val="dk1"/>
                </a:solidFill>
                <a:latin typeface="Arial"/>
                <a:ea typeface="Arial"/>
                <a:cs typeface="Arial"/>
                <a:sym typeface="Arial"/>
              </a:defRPr>
            </a:lvl3pPr>
            <a:lvl4pPr indent="-308610" lvl="3" marL="18288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4pPr>
            <a:lvl5pPr indent="-308610" lvl="4" marL="22860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5pPr>
            <a:lvl6pPr indent="-308610" lvl="5" marL="27432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6pPr>
            <a:lvl7pPr indent="-308610" lvl="6" marL="32004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7pPr>
            <a:lvl8pPr indent="-308609" lvl="7" marL="3657600" marR="0" rtl="0" algn="l">
              <a:lnSpc>
                <a:spcPct val="90000"/>
              </a:lnSpc>
              <a:spcBef>
                <a:spcPts val="600"/>
              </a:spcBef>
              <a:spcAft>
                <a:spcPts val="0"/>
              </a:spcAft>
              <a:buClr>
                <a:srgbClr val="A9A9A9"/>
              </a:buClr>
              <a:buSzPts val="1260"/>
              <a:buFont typeface="Arial"/>
              <a:buChar char="–"/>
              <a:defRPr b="0" i="0" sz="1400" u="none" cap="none" strike="noStrike">
                <a:solidFill>
                  <a:schemeClr val="dk1"/>
                </a:solidFill>
                <a:latin typeface="Arial"/>
                <a:ea typeface="Arial"/>
                <a:cs typeface="Arial"/>
                <a:sym typeface="Arial"/>
              </a:defRPr>
            </a:lvl8pPr>
            <a:lvl9pPr indent="-308609" lvl="8" marL="4114800" marR="0" rtl="0" algn="l">
              <a:lnSpc>
                <a:spcPct val="90000"/>
              </a:lnSpc>
              <a:spcBef>
                <a:spcPts val="600"/>
              </a:spcBef>
              <a:spcAft>
                <a:spcPts val="0"/>
              </a:spcAft>
              <a:buClr>
                <a:srgbClr val="A9A9A9"/>
              </a:buClr>
              <a:buSzPts val="1260"/>
              <a:buFont typeface="Noto Sans Symbols"/>
              <a:buChar char="▪"/>
              <a:defRPr b="0" i="0" sz="1400" u="none" cap="none" strike="noStrike">
                <a:solidFill>
                  <a:schemeClr val="dk1"/>
                </a:solidFill>
                <a:latin typeface="Arial"/>
                <a:ea typeface="Arial"/>
                <a:cs typeface="Arial"/>
                <a:sym typeface="Arial"/>
              </a:defRPr>
            </a:lvl9pPr>
          </a:lstStyle>
          <a:p/>
        </p:txBody>
      </p:sp>
      <p:sp>
        <p:nvSpPr>
          <p:cNvPr id="1357" name="Google Shape;1357;p50"/>
          <p:cNvSpPr txBox="1"/>
          <p:nvPr>
            <p:ph idx="10" type="dt"/>
          </p:nvPr>
        </p:nvSpPr>
        <p:spPr>
          <a:xfrm>
            <a:off x="4648200" y="6537325"/>
            <a:ext cx="609600" cy="168275"/>
          </a:xfrm>
          <a:prstGeom prst="rect">
            <a:avLst/>
          </a:prstGeom>
          <a:noFill/>
          <a:ln>
            <a:noFill/>
          </a:ln>
        </p:spPr>
        <p:txBody>
          <a:bodyPr anchorCtr="0" anchor="b" bIns="0" lIns="0" spcFirstLastPara="1" rIns="0" wrap="square" tIns="0">
            <a:noAutofit/>
          </a:bodyPr>
          <a:lstStyle>
            <a:lvl1pPr lvl="0" marR="0" rtl="0" algn="r">
              <a:spcBef>
                <a:spcPts val="0"/>
              </a:spcBef>
              <a:spcAft>
                <a:spcPts val="0"/>
              </a:spcAft>
              <a:buSzPts val="1400"/>
              <a:buNone/>
              <a:defRPr sz="8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58" name="Google Shape;1358;p50"/>
          <p:cNvSpPr txBox="1"/>
          <p:nvPr>
            <p:ph idx="11" type="ftr"/>
          </p:nvPr>
        </p:nvSpPr>
        <p:spPr>
          <a:xfrm>
            <a:off x="460375" y="6537325"/>
            <a:ext cx="3048000" cy="1651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8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59" name="Google Shape;1359;p50"/>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800">
                <a:solidFill>
                  <a:srgbClr val="000000"/>
                </a:solidFill>
                <a:latin typeface="Arial"/>
                <a:ea typeface="Arial"/>
                <a:cs typeface="Arial"/>
                <a:sym typeface="Arial"/>
              </a:defRPr>
            </a:lvl1pPr>
            <a:lvl2pPr indent="0" lvl="1" marL="0" marR="0" rtl="0" algn="r">
              <a:spcBef>
                <a:spcPts val="0"/>
              </a:spcBef>
              <a:spcAft>
                <a:spcPts val="0"/>
              </a:spcAft>
              <a:buNone/>
              <a:defRPr sz="800">
                <a:solidFill>
                  <a:srgbClr val="000000"/>
                </a:solidFill>
                <a:latin typeface="Arial"/>
                <a:ea typeface="Arial"/>
                <a:cs typeface="Arial"/>
                <a:sym typeface="Arial"/>
              </a:defRPr>
            </a:lvl2pPr>
            <a:lvl3pPr indent="0" lvl="2" marL="0" marR="0" rtl="0" algn="r">
              <a:spcBef>
                <a:spcPts val="0"/>
              </a:spcBef>
              <a:spcAft>
                <a:spcPts val="0"/>
              </a:spcAft>
              <a:buNone/>
              <a:defRPr sz="800">
                <a:solidFill>
                  <a:srgbClr val="000000"/>
                </a:solidFill>
                <a:latin typeface="Arial"/>
                <a:ea typeface="Arial"/>
                <a:cs typeface="Arial"/>
                <a:sym typeface="Arial"/>
              </a:defRPr>
            </a:lvl3pPr>
            <a:lvl4pPr indent="0" lvl="3" marL="0" marR="0" rtl="0" algn="r">
              <a:spcBef>
                <a:spcPts val="0"/>
              </a:spcBef>
              <a:spcAft>
                <a:spcPts val="0"/>
              </a:spcAft>
              <a:buNone/>
              <a:defRPr sz="800">
                <a:solidFill>
                  <a:srgbClr val="000000"/>
                </a:solidFill>
                <a:latin typeface="Arial"/>
                <a:ea typeface="Arial"/>
                <a:cs typeface="Arial"/>
                <a:sym typeface="Arial"/>
              </a:defRPr>
            </a:lvl4pPr>
            <a:lvl5pPr indent="0" lvl="4" marL="0" marR="0" rtl="0" algn="r">
              <a:spcBef>
                <a:spcPts val="0"/>
              </a:spcBef>
              <a:spcAft>
                <a:spcPts val="0"/>
              </a:spcAft>
              <a:buNone/>
              <a:defRPr sz="800">
                <a:solidFill>
                  <a:srgbClr val="000000"/>
                </a:solidFill>
                <a:latin typeface="Arial"/>
                <a:ea typeface="Arial"/>
                <a:cs typeface="Arial"/>
                <a:sym typeface="Arial"/>
              </a:defRPr>
            </a:lvl5pPr>
            <a:lvl6pPr indent="0" lvl="5" marL="0" marR="0" rtl="0" algn="r">
              <a:spcBef>
                <a:spcPts val="0"/>
              </a:spcBef>
              <a:spcAft>
                <a:spcPts val="0"/>
              </a:spcAft>
              <a:buNone/>
              <a:defRPr sz="800">
                <a:solidFill>
                  <a:srgbClr val="000000"/>
                </a:solidFill>
                <a:latin typeface="Arial"/>
                <a:ea typeface="Arial"/>
                <a:cs typeface="Arial"/>
                <a:sym typeface="Arial"/>
              </a:defRPr>
            </a:lvl6pPr>
            <a:lvl7pPr indent="0" lvl="6" marL="0" marR="0" rtl="0" algn="r">
              <a:spcBef>
                <a:spcPts val="0"/>
              </a:spcBef>
              <a:spcAft>
                <a:spcPts val="0"/>
              </a:spcAft>
              <a:buNone/>
              <a:defRPr sz="800">
                <a:solidFill>
                  <a:srgbClr val="000000"/>
                </a:solidFill>
                <a:latin typeface="Arial"/>
                <a:ea typeface="Arial"/>
                <a:cs typeface="Arial"/>
                <a:sym typeface="Arial"/>
              </a:defRPr>
            </a:lvl7pPr>
            <a:lvl8pPr indent="0" lvl="7" marL="0" marR="0" rtl="0" algn="r">
              <a:spcBef>
                <a:spcPts val="0"/>
              </a:spcBef>
              <a:spcAft>
                <a:spcPts val="0"/>
              </a:spcAft>
              <a:buNone/>
              <a:defRPr sz="800">
                <a:solidFill>
                  <a:srgbClr val="000000"/>
                </a:solidFill>
                <a:latin typeface="Arial"/>
                <a:ea typeface="Arial"/>
                <a:cs typeface="Arial"/>
                <a:sym typeface="Arial"/>
              </a:defRPr>
            </a:lvl8pPr>
            <a:lvl9pPr indent="0" lvl="8" marL="0" marR="0" rtl="0" algn="r">
              <a:spcBef>
                <a:spcPts val="0"/>
              </a:spcBef>
              <a:spcAft>
                <a:spcPts val="0"/>
              </a:spcAft>
              <a:buNone/>
              <a:defRPr sz="8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60" name="Google Shape;1360;p50"/>
          <p:cNvSpPr txBox="1"/>
          <p:nvPr/>
        </p:nvSpPr>
        <p:spPr>
          <a:xfrm>
            <a:off x="8788400" y="0"/>
            <a:ext cx="306388"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400">
                <a:solidFill>
                  <a:srgbClr val="CC3300"/>
                </a:solidFill>
                <a:latin typeface="Arial"/>
                <a:ea typeface="Arial"/>
                <a:cs typeface="Arial"/>
                <a:sym typeface="Arial"/>
              </a:rPr>
              <a:t>‡</a:t>
            </a:r>
            <a:endParaRPr/>
          </a:p>
        </p:txBody>
      </p:sp>
    </p:spTree>
  </p:cSld>
  <p:clrMap accent1="accent1" accent2="accent2" accent3="accent3" accent4="accent4" accent5="accent5" accent6="accent6" bg1="lt1" bg2="dk2" tx1="dk1" tx2="lt2" folHlink="folHlink" hlink="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8" name="Shape 1528"/>
        <p:cNvGrpSpPr/>
        <p:nvPr/>
      </p:nvGrpSpPr>
      <p:grpSpPr>
        <a:xfrm>
          <a:off x="0" y="0"/>
          <a:ext cx="0" cy="0"/>
          <a:chOff x="0" y="0"/>
          <a:chExt cx="0" cy="0"/>
        </a:xfrm>
      </p:grpSpPr>
      <p:sp>
        <p:nvSpPr>
          <p:cNvPr id="1529" name="Google Shape;1529;p55"/>
          <p:cNvSpPr txBox="1"/>
          <p:nvPr>
            <p:ph idx="12" type="sldNum"/>
          </p:nvPr>
        </p:nvSpPr>
        <p:spPr>
          <a:xfrm>
            <a:off x="8686800" y="6492875"/>
            <a:ext cx="457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rgbClr val="4D4D4D"/>
                </a:solidFill>
                <a:latin typeface="Arial"/>
                <a:ea typeface="Arial"/>
                <a:cs typeface="Arial"/>
                <a:sym typeface="Arial"/>
              </a:defRPr>
            </a:lvl1pPr>
            <a:lvl2pPr indent="0" lvl="1" marL="0" marR="0" rtl="0" algn="r">
              <a:spcBef>
                <a:spcPts val="0"/>
              </a:spcBef>
              <a:spcAft>
                <a:spcPts val="0"/>
              </a:spcAft>
              <a:buNone/>
              <a:defRPr sz="900">
                <a:solidFill>
                  <a:srgbClr val="4D4D4D"/>
                </a:solidFill>
                <a:latin typeface="Arial"/>
                <a:ea typeface="Arial"/>
                <a:cs typeface="Arial"/>
                <a:sym typeface="Arial"/>
              </a:defRPr>
            </a:lvl2pPr>
            <a:lvl3pPr indent="0" lvl="2" marL="0" marR="0" rtl="0" algn="r">
              <a:spcBef>
                <a:spcPts val="0"/>
              </a:spcBef>
              <a:spcAft>
                <a:spcPts val="0"/>
              </a:spcAft>
              <a:buNone/>
              <a:defRPr sz="900">
                <a:solidFill>
                  <a:srgbClr val="4D4D4D"/>
                </a:solidFill>
                <a:latin typeface="Arial"/>
                <a:ea typeface="Arial"/>
                <a:cs typeface="Arial"/>
                <a:sym typeface="Arial"/>
              </a:defRPr>
            </a:lvl3pPr>
            <a:lvl4pPr indent="0" lvl="3" marL="0" marR="0" rtl="0" algn="r">
              <a:spcBef>
                <a:spcPts val="0"/>
              </a:spcBef>
              <a:spcAft>
                <a:spcPts val="0"/>
              </a:spcAft>
              <a:buNone/>
              <a:defRPr sz="900">
                <a:solidFill>
                  <a:srgbClr val="4D4D4D"/>
                </a:solidFill>
                <a:latin typeface="Arial"/>
                <a:ea typeface="Arial"/>
                <a:cs typeface="Arial"/>
                <a:sym typeface="Arial"/>
              </a:defRPr>
            </a:lvl4pPr>
            <a:lvl5pPr indent="0" lvl="4" marL="0" marR="0" rtl="0" algn="r">
              <a:spcBef>
                <a:spcPts val="0"/>
              </a:spcBef>
              <a:spcAft>
                <a:spcPts val="0"/>
              </a:spcAft>
              <a:buNone/>
              <a:defRPr sz="900">
                <a:solidFill>
                  <a:srgbClr val="4D4D4D"/>
                </a:solidFill>
                <a:latin typeface="Arial"/>
                <a:ea typeface="Arial"/>
                <a:cs typeface="Arial"/>
                <a:sym typeface="Arial"/>
              </a:defRPr>
            </a:lvl5pPr>
            <a:lvl6pPr indent="0" lvl="5" marL="0" marR="0" rtl="0" algn="r">
              <a:spcBef>
                <a:spcPts val="0"/>
              </a:spcBef>
              <a:spcAft>
                <a:spcPts val="0"/>
              </a:spcAft>
              <a:buNone/>
              <a:defRPr sz="900">
                <a:solidFill>
                  <a:srgbClr val="4D4D4D"/>
                </a:solidFill>
                <a:latin typeface="Arial"/>
                <a:ea typeface="Arial"/>
                <a:cs typeface="Arial"/>
                <a:sym typeface="Arial"/>
              </a:defRPr>
            </a:lvl6pPr>
            <a:lvl7pPr indent="0" lvl="6" marL="0" marR="0" rtl="0" algn="r">
              <a:spcBef>
                <a:spcPts val="0"/>
              </a:spcBef>
              <a:spcAft>
                <a:spcPts val="0"/>
              </a:spcAft>
              <a:buNone/>
              <a:defRPr sz="900">
                <a:solidFill>
                  <a:srgbClr val="4D4D4D"/>
                </a:solidFill>
                <a:latin typeface="Arial"/>
                <a:ea typeface="Arial"/>
                <a:cs typeface="Arial"/>
                <a:sym typeface="Arial"/>
              </a:defRPr>
            </a:lvl7pPr>
            <a:lvl8pPr indent="0" lvl="7" marL="0" marR="0" rtl="0" algn="r">
              <a:spcBef>
                <a:spcPts val="0"/>
              </a:spcBef>
              <a:spcAft>
                <a:spcPts val="0"/>
              </a:spcAft>
              <a:buNone/>
              <a:defRPr sz="900">
                <a:solidFill>
                  <a:srgbClr val="4D4D4D"/>
                </a:solidFill>
                <a:latin typeface="Arial"/>
                <a:ea typeface="Arial"/>
                <a:cs typeface="Arial"/>
                <a:sym typeface="Arial"/>
              </a:defRPr>
            </a:lvl8pPr>
            <a:lvl9pPr indent="0" lvl="8" marL="0" marR="0" rtl="0" algn="r">
              <a:spcBef>
                <a:spcPts val="0"/>
              </a:spcBef>
              <a:spcAft>
                <a:spcPts val="0"/>
              </a:spcAft>
              <a:buNone/>
              <a:defRPr sz="900">
                <a:solidFill>
                  <a:srgbClr val="4D4D4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10.xml"/><Relationship Id="rId3" Type="http://schemas.openxmlformats.org/officeDocument/2006/relationships/hyperlink" Target="http://www.cdc.gov/hiv/pdf/guidelines/PrEPguidelines2014.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8.xml"/><Relationship Id="rId2" Type="http://schemas.openxmlformats.org/officeDocument/2006/relationships/notesSlide" Target="../notesSlides/notesSlide12.xml"/><Relationship Id="rId3" Type="http://schemas.openxmlformats.org/officeDocument/2006/relationships/vmlDrawing" Target="../drawings/vmlDrawing1.vml"/><Relationship Id="rId4" Type="http://schemas.openxmlformats.org/officeDocument/2006/relationships/oleObject" Target="../embeddings/Microsoft_Excel_Sheet2.xls"/><Relationship Id="rId5" Type="http://schemas.openxmlformats.org/officeDocument/2006/relationships/oleObject" Target="../embeddings/Microsoft_Excel_Sheet2.xls"/><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cdc.gov/hiv/pdf/guidelines/PrEPguidelines2014.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hyperlink" Target="https://wwwn.cdc.gov/hivrisk/estimator.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8.jpg"/><Relationship Id="rId6" Type="http://schemas.openxmlformats.org/officeDocument/2006/relationships/image" Target="../media/image16.jpg"/><Relationship Id="rId7"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hyperlink" Target="http://www.cdc.gov/hiv/risk/prep/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0.xml"/><Relationship Id="rId3" Type="http://schemas.openxmlformats.org/officeDocument/2006/relationships/hyperlink" Target="http://whatisprep.org" TargetMode="External"/><Relationship Id="rId4" Type="http://schemas.openxmlformats.org/officeDocument/2006/relationships/hyperlink" Target="http://prepfacts.org" TargetMode="External"/><Relationship Id="rId9" Type="http://schemas.openxmlformats.org/officeDocument/2006/relationships/image" Target="../media/image22.png"/><Relationship Id="rId5" Type="http://schemas.openxmlformats.org/officeDocument/2006/relationships/hyperlink" Target="http://projectinform.org" TargetMode="External"/><Relationship Id="rId6" Type="http://schemas.openxmlformats.org/officeDocument/2006/relationships/hyperlink" Target="http://nmac.org" TargetMode="External"/><Relationship Id="rId7" Type="http://schemas.openxmlformats.org/officeDocument/2006/relationships/hyperlink" Target="http://nyc.gov/html/doh/html/living/prep-pep.shtml" TargetMode="External"/><Relationship Id="rId8" Type="http://schemas.openxmlformats.org/officeDocument/2006/relationships/image" Target="../media/image21.png"/><Relationship Id="rId10"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5.xml"/><Relationship Id="rId3" Type="http://schemas.openxmlformats.org/officeDocument/2006/relationships/image" Target="../media/image27.gif"/><Relationship Id="rId4" Type="http://schemas.openxmlformats.org/officeDocument/2006/relationships/image" Target="../media/image29.jpg"/><Relationship Id="rId5" Type="http://schemas.openxmlformats.org/officeDocument/2006/relationships/image" Target="../media/image30.png"/><Relationship Id="rId6" Type="http://schemas.openxmlformats.org/officeDocument/2006/relationships/image" Target="../media/image28.jpg"/><Relationship Id="rId7"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6.xml"/><Relationship Id="rId3" Type="http://schemas.openxmlformats.org/officeDocument/2006/relationships/hyperlink" Target="http://www.preventhiv.com/" TargetMode="External"/><Relationship Id="rId4" Type="http://schemas.openxmlformats.org/officeDocument/2006/relationships/hyperlink" Target="http://www.truvada.com/" TargetMode="External"/><Relationship Id="rId5" Type="http://schemas.openxmlformats.org/officeDocument/2006/relationships/hyperlink" Target="http://www.truvadapreprems.com/" TargetMode="External"/><Relationship Id="rId6"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7.xml"/><Relationship Id="rId3" Type="http://schemas.openxmlformats.org/officeDocument/2006/relationships/hyperlink" Target="http://www.cdc.gov/hiv/risk/prep/index.html" TargetMode="External"/><Relationship Id="rId4" Type="http://schemas.openxmlformats.org/officeDocument/2006/relationships/hyperlink" Target="http://www.cbaproviders.org/" TargetMode="External"/><Relationship Id="rId9" Type="http://schemas.openxmlformats.org/officeDocument/2006/relationships/hyperlink" Target="http://aidsetc.org/" TargetMode="External"/><Relationship Id="rId5" Type="http://schemas.openxmlformats.org/officeDocument/2006/relationships/hyperlink" Target="http://aidsetc.org/" TargetMode="External"/><Relationship Id="rId6" Type="http://schemas.openxmlformats.org/officeDocument/2006/relationships/hyperlink" Target="http://www.naccho.org/topics/HPDP/hivsti/prep.cfm" TargetMode="External"/><Relationship Id="rId7" Type="http://schemas.openxmlformats.org/officeDocument/2006/relationships/hyperlink" Target="http://cbaproviders.org/home.aspx" TargetMode="External"/><Relationship Id="rId8" Type="http://schemas.openxmlformats.org/officeDocument/2006/relationships/image" Target="../media/image33.png"/><Relationship Id="rId11" Type="http://schemas.openxmlformats.org/officeDocument/2006/relationships/image" Target="../media/image34.jpg"/><Relationship Id="rId10" Type="http://schemas.openxmlformats.org/officeDocument/2006/relationships/image" Target="../media/image35.png"/><Relationship Id="rId13" Type="http://schemas.openxmlformats.org/officeDocument/2006/relationships/image" Target="../media/image41.gif"/><Relationship Id="rId12" Type="http://schemas.openxmlformats.org/officeDocument/2006/relationships/hyperlink" Target="http://www.naccho.org/" TargetMode="External"/><Relationship Id="rId14"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8.xml"/><Relationship Id="rId3" Type="http://schemas.openxmlformats.org/officeDocument/2006/relationships/hyperlink" Target="http://www.aidsvu.com/" TargetMode="External"/><Relationship Id="rId4" Type="http://schemas.openxmlformats.org/officeDocument/2006/relationships/hyperlink" Target="http://www.aidsvu.org/map" TargetMode="External"/><Relationship Id="rId5"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7.xml"/><Relationship Id="rId3" Type="http://schemas.openxmlformats.org/officeDocument/2006/relationships/image" Target="../media/image3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7.png"/><Relationship Id="rId9"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1"/>
          <p:cNvSpPr txBox="1"/>
          <p:nvPr>
            <p:ph type="title"/>
          </p:nvPr>
        </p:nvSpPr>
        <p:spPr>
          <a:xfrm>
            <a:off x="1286770" y="2057400"/>
            <a:ext cx="6866629" cy="1371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US">
                <a:solidFill>
                  <a:schemeClr val="dk1"/>
                </a:solidFill>
              </a:rPr>
              <a:t>Truvada for PrEP:  </a:t>
            </a:r>
            <a:br>
              <a:rPr lang="en-US">
                <a:solidFill>
                  <a:schemeClr val="dk1"/>
                </a:solidFill>
              </a:rPr>
            </a:br>
            <a:r>
              <a:rPr lang="en-US">
                <a:solidFill>
                  <a:schemeClr val="dk1"/>
                </a:solidFill>
              </a:rPr>
              <a:t>Science and Implementation </a:t>
            </a:r>
            <a:endParaRPr>
              <a:solidFill>
                <a:schemeClr val="dk1"/>
              </a:solidFill>
            </a:endParaRPr>
          </a:p>
        </p:txBody>
      </p:sp>
      <p:sp>
        <p:nvSpPr>
          <p:cNvPr id="1580" name="Google Shape;1580;p1"/>
          <p:cNvSpPr txBox="1"/>
          <p:nvPr>
            <p:ph idx="1" type="body"/>
          </p:nvPr>
        </p:nvSpPr>
        <p:spPr>
          <a:xfrm>
            <a:off x="1219200" y="4114800"/>
            <a:ext cx="6567486" cy="990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US"/>
              <a:t>Patricia Martin, PharmD</a:t>
            </a:r>
            <a:endParaRPr/>
          </a:p>
          <a:p>
            <a:pPr indent="0" lvl="0" marL="0" rtl="0" algn="l">
              <a:lnSpc>
                <a:spcPct val="90000"/>
              </a:lnSpc>
              <a:spcBef>
                <a:spcPts val="0"/>
              </a:spcBef>
              <a:spcAft>
                <a:spcPts val="0"/>
              </a:spcAft>
              <a:buSzPts val="1800"/>
              <a:buNone/>
            </a:pPr>
            <a:r>
              <a:rPr lang="en-US"/>
              <a:t>Director, HIV Medical Science</a:t>
            </a:r>
            <a:endParaRPr/>
          </a:p>
          <a:p>
            <a:pPr indent="0" lvl="0" marL="0" rtl="0" algn="l">
              <a:lnSpc>
                <a:spcPct val="90000"/>
              </a:lnSpc>
              <a:spcBef>
                <a:spcPts val="0"/>
              </a:spcBef>
              <a:spcAft>
                <a:spcPts val="0"/>
              </a:spcAft>
              <a:buSzPts val="1800"/>
              <a:buNone/>
            </a:pPr>
            <a:r>
              <a:rPr lang="en-US"/>
              <a:t>Gilead Sciences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p10"/>
          <p:cNvSpPr txBox="1"/>
          <p:nvPr>
            <p:ph type="title"/>
          </p:nvPr>
        </p:nvSpPr>
        <p:spPr>
          <a:xfrm>
            <a:off x="602107" y="304800"/>
            <a:ext cx="7924800" cy="7874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2400"/>
              <a:buFont typeface="Arial"/>
              <a:buNone/>
            </a:pPr>
            <a:br>
              <a:rPr lang="en-US">
                <a:solidFill>
                  <a:schemeClr val="dk1"/>
                </a:solidFill>
              </a:rPr>
            </a:br>
            <a:br>
              <a:rPr lang="en-US"/>
            </a:br>
            <a:r>
              <a:rPr lang="en-US"/>
              <a:t>Efficacy Results from PrEP trials</a:t>
            </a:r>
            <a:endParaRPr/>
          </a:p>
        </p:txBody>
      </p:sp>
      <p:graphicFrame>
        <p:nvGraphicFramePr>
          <p:cNvPr id="1797" name="Google Shape;1797;p10"/>
          <p:cNvGraphicFramePr/>
          <p:nvPr/>
        </p:nvGraphicFramePr>
        <p:xfrm>
          <a:off x="174390" y="1219200"/>
          <a:ext cx="3000000" cy="3000000"/>
        </p:xfrm>
        <a:graphic>
          <a:graphicData uri="http://schemas.openxmlformats.org/drawingml/2006/table">
            <a:tbl>
              <a:tblPr bandRow="1" firstRow="1">
                <a:noFill/>
                <a:tableStyleId>{E75E619A-A03D-425D-8FD7-78F68874EFC2}</a:tableStyleId>
              </a:tblPr>
              <a:tblGrid>
                <a:gridCol w="1327000"/>
                <a:gridCol w="1951150"/>
                <a:gridCol w="798975"/>
                <a:gridCol w="1063575"/>
                <a:gridCol w="806100"/>
                <a:gridCol w="1022700"/>
                <a:gridCol w="878950"/>
                <a:gridCol w="1005600"/>
              </a:tblGrid>
              <a:tr h="562525">
                <a:tc rowSpan="2">
                  <a:txBody>
                    <a:bodyPr/>
                    <a:lstStyle/>
                    <a:p>
                      <a:pPr indent="0" lvl="0" marL="0" marR="0" rtl="0" algn="ctr">
                        <a:spcBef>
                          <a:spcPts val="0"/>
                        </a:spcBef>
                        <a:spcAft>
                          <a:spcPts val="0"/>
                        </a:spcAft>
                        <a:buNone/>
                      </a:pPr>
                      <a:r>
                        <a:rPr b="1" lang="en-US" sz="1200" u="none" cap="none" strike="noStrike">
                          <a:solidFill>
                            <a:schemeClr val="lt1"/>
                          </a:solidFill>
                          <a:latin typeface="Arial"/>
                          <a:ea typeface="Arial"/>
                          <a:cs typeface="Arial"/>
                          <a:sym typeface="Arial"/>
                        </a:rPr>
                        <a:t>Clinical trial</a:t>
                      </a:r>
                      <a:endParaRPr b="1" sz="12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17171"/>
                    </a:solidFill>
                  </a:tcPr>
                </a:tc>
                <a:tc rowSpan="2">
                  <a:txBody>
                    <a:bodyPr/>
                    <a:lstStyle/>
                    <a:p>
                      <a:pPr indent="0" lvl="0" marL="0" marR="0" rtl="0" algn="ctr">
                        <a:spcBef>
                          <a:spcPts val="0"/>
                        </a:spcBef>
                        <a:spcAft>
                          <a:spcPts val="0"/>
                        </a:spcAft>
                        <a:buNone/>
                      </a:pPr>
                      <a:r>
                        <a:rPr lang="en-US" sz="1200" u="none" cap="none" strike="noStrike">
                          <a:solidFill>
                            <a:schemeClr val="lt1"/>
                          </a:solidFill>
                          <a:latin typeface="Arial"/>
                          <a:ea typeface="Arial"/>
                          <a:cs typeface="Arial"/>
                          <a:sym typeface="Arial"/>
                        </a:rPr>
                        <a:t>Participants</a:t>
                      </a:r>
                      <a:endParaRPr sz="12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17171"/>
                    </a:solidFill>
                  </a:tcPr>
                </a:tc>
                <a:tc rowSpan="2">
                  <a:txBody>
                    <a:bodyPr/>
                    <a:lstStyle/>
                    <a:p>
                      <a:pPr indent="0" lvl="0" marL="0" marR="0" rtl="0" algn="ctr">
                        <a:spcBef>
                          <a:spcPts val="0"/>
                        </a:spcBef>
                        <a:spcAft>
                          <a:spcPts val="0"/>
                        </a:spcAft>
                        <a:buNone/>
                      </a:pPr>
                      <a:r>
                        <a:rPr lang="en-US" sz="1200" u="none" cap="none" strike="noStrike">
                          <a:solidFill>
                            <a:schemeClr val="lt1"/>
                          </a:solidFill>
                          <a:latin typeface="Arial"/>
                          <a:ea typeface="Arial"/>
                          <a:cs typeface="Arial"/>
                          <a:sym typeface="Arial"/>
                        </a:rPr>
                        <a:t>Number</a:t>
                      </a:r>
                      <a:endParaRPr sz="12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17171"/>
                    </a:solidFill>
                  </a:tcPr>
                </a:tc>
                <a:tc rowSpan="2">
                  <a:txBody>
                    <a:bodyPr/>
                    <a:lstStyle/>
                    <a:p>
                      <a:pPr indent="0" lvl="0" marL="0" marR="0" rtl="0" algn="ctr">
                        <a:spcBef>
                          <a:spcPts val="0"/>
                        </a:spcBef>
                        <a:spcAft>
                          <a:spcPts val="0"/>
                        </a:spcAft>
                        <a:buNone/>
                      </a:pPr>
                      <a:r>
                        <a:rPr lang="en-US" sz="1200" u="none" cap="none" strike="noStrike">
                          <a:solidFill>
                            <a:schemeClr val="lt1"/>
                          </a:solidFill>
                          <a:latin typeface="Arial"/>
                          <a:ea typeface="Arial"/>
                          <a:cs typeface="Arial"/>
                          <a:sym typeface="Arial"/>
                        </a:rPr>
                        <a:t>Drug</a:t>
                      </a:r>
                      <a:endParaRPr sz="12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17171"/>
                    </a:solidFill>
                  </a:tcPr>
                </a:tc>
                <a:tc gridSpan="2">
                  <a:txBody>
                    <a:bodyPr/>
                    <a:lstStyle/>
                    <a:p>
                      <a:pPr indent="0" lvl="0" marL="0" marR="0" rtl="0" algn="ctr">
                        <a:spcBef>
                          <a:spcPts val="0"/>
                        </a:spcBef>
                        <a:spcAft>
                          <a:spcPts val="0"/>
                        </a:spcAft>
                        <a:buNone/>
                      </a:pPr>
                      <a:r>
                        <a:rPr lang="en-US" sz="1000" u="none" cap="none" strike="noStrike">
                          <a:solidFill>
                            <a:schemeClr val="lt1"/>
                          </a:solidFill>
                          <a:latin typeface="Arial"/>
                          <a:ea typeface="Arial"/>
                          <a:cs typeface="Arial"/>
                          <a:sym typeface="Arial"/>
                        </a:rPr>
                        <a:t>mITT </a:t>
                      </a:r>
                      <a:r>
                        <a:rPr baseline="30000" lang="en-US" sz="1000" u="none" cap="none" strike="noStrike">
                          <a:solidFill>
                            <a:schemeClr val="lt1"/>
                          </a:solidFill>
                          <a:latin typeface="Arial"/>
                          <a:ea typeface="Arial"/>
                          <a:cs typeface="Arial"/>
                          <a:sym typeface="Arial"/>
                        </a:rPr>
                        <a:t>a</a:t>
                      </a:r>
                      <a:r>
                        <a:rPr lang="en-US" sz="1000" u="none" cap="none" strike="noStrike">
                          <a:solidFill>
                            <a:schemeClr val="lt1"/>
                          </a:solidFill>
                          <a:latin typeface="Arial"/>
                          <a:ea typeface="Arial"/>
                          <a:cs typeface="Arial"/>
                          <a:sym typeface="Arial"/>
                        </a:rPr>
                        <a:t> efficacy of % reduction in acquisition of HIV infection </a:t>
                      </a:r>
                      <a:r>
                        <a:rPr baseline="30000" lang="en-US" sz="1000" u="none" cap="none" strike="noStrike">
                          <a:solidFill>
                            <a:schemeClr val="lt1"/>
                          </a:solidFill>
                          <a:latin typeface="Arial"/>
                          <a:ea typeface="Arial"/>
                          <a:cs typeface="Arial"/>
                          <a:sym typeface="Arial"/>
                        </a:rPr>
                        <a:t>b</a:t>
                      </a:r>
                      <a:endParaRPr baseline="30000" sz="10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hMerge="1"/>
                <a:tc gridSpan="2">
                  <a:txBody>
                    <a:bodyPr/>
                    <a:lstStyle/>
                    <a:p>
                      <a:pPr indent="0" lvl="0" marL="0" marR="0" rtl="0" algn="ctr">
                        <a:spcBef>
                          <a:spcPts val="0"/>
                        </a:spcBef>
                        <a:spcAft>
                          <a:spcPts val="0"/>
                        </a:spcAft>
                        <a:buNone/>
                      </a:pPr>
                      <a:r>
                        <a:rPr lang="en-US" sz="1000" u="none" cap="none" strike="noStrike">
                          <a:solidFill>
                            <a:schemeClr val="lt1"/>
                          </a:solidFill>
                          <a:latin typeface="Arial"/>
                          <a:ea typeface="Arial"/>
                          <a:cs typeface="Arial"/>
                          <a:sym typeface="Arial"/>
                        </a:rPr>
                        <a:t>Adherence-adjusted efficacy based on TDF detection in blood </a:t>
                      </a:r>
                      <a:r>
                        <a:rPr baseline="30000" lang="en-US" sz="1000" u="none" cap="none" strike="noStrike">
                          <a:solidFill>
                            <a:schemeClr val="lt1"/>
                          </a:solidFill>
                          <a:latin typeface="Arial"/>
                          <a:ea typeface="Arial"/>
                          <a:cs typeface="Arial"/>
                          <a:sym typeface="Arial"/>
                        </a:rPr>
                        <a:t>c</a:t>
                      </a:r>
                      <a:endParaRPr baseline="30000" sz="10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c hMerge="1"/>
              </a:tr>
              <a:tr h="127000">
                <a:tc vMerge="1"/>
                <a:tc vMerge="1"/>
                <a:tc vMerge="1"/>
                <a:tc vMerge="1"/>
                <a:tc>
                  <a:txBody>
                    <a:bodyPr/>
                    <a:lstStyle/>
                    <a:p>
                      <a:pPr indent="0" lvl="0" marL="0" marR="0" rtl="0" algn="ctr">
                        <a:spcBef>
                          <a:spcPts val="0"/>
                        </a:spcBef>
                        <a:spcAft>
                          <a:spcPts val="0"/>
                        </a:spcAft>
                        <a:buNone/>
                      </a:pPr>
                      <a:r>
                        <a:rPr lang="en-US" sz="1000" u="none" cap="none" strike="noStrike">
                          <a:solidFill>
                            <a:schemeClr val="lt1"/>
                          </a:solidFill>
                          <a:latin typeface="Arial"/>
                          <a:ea typeface="Arial"/>
                          <a:cs typeface="Arial"/>
                          <a:sym typeface="Arial"/>
                        </a:rPr>
                        <a:t>%</a:t>
                      </a:r>
                      <a:endParaRPr sz="10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lang="en-US" sz="1000" u="none" cap="none" strike="noStrike">
                          <a:solidFill>
                            <a:schemeClr val="lt1"/>
                          </a:solidFill>
                          <a:latin typeface="Arial"/>
                          <a:ea typeface="Arial"/>
                          <a:cs typeface="Arial"/>
                          <a:sym typeface="Arial"/>
                        </a:rPr>
                        <a:t>(95% CI)</a:t>
                      </a:r>
                      <a:endParaRPr sz="10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n-US" sz="1000" u="none" cap="none" strike="noStrike">
                          <a:solidFill>
                            <a:schemeClr val="lt1"/>
                          </a:solidFill>
                          <a:latin typeface="Arial"/>
                          <a:ea typeface="Arial"/>
                          <a:cs typeface="Arial"/>
                          <a:sym typeface="Arial"/>
                        </a:rPr>
                        <a:t>%</a:t>
                      </a:r>
                      <a:endParaRPr b="1" sz="10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c>
                  <a:txBody>
                    <a:bodyPr/>
                    <a:lstStyle/>
                    <a:p>
                      <a:pPr indent="0" lvl="0" marL="0" marR="0" rtl="0" algn="ctr">
                        <a:spcBef>
                          <a:spcPts val="0"/>
                        </a:spcBef>
                        <a:spcAft>
                          <a:spcPts val="0"/>
                        </a:spcAft>
                        <a:buNone/>
                      </a:pPr>
                      <a:r>
                        <a:rPr lang="en-US" sz="1000" u="none" cap="none" strike="noStrike">
                          <a:solidFill>
                            <a:schemeClr val="lt1"/>
                          </a:solidFill>
                          <a:latin typeface="Arial"/>
                          <a:ea typeface="Arial"/>
                          <a:cs typeface="Arial"/>
                          <a:sym typeface="Arial"/>
                        </a:rPr>
                        <a:t>(95% CI)</a:t>
                      </a:r>
                      <a:endParaRPr sz="1000" u="none" cap="none" strike="noStrike">
                        <a:solidFill>
                          <a:schemeClr val="lt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r>
              <a:tr h="417475">
                <a:tc>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iPrEx</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MSM</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2499</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TVD* </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42</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(18-60)</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u="none" cap="none" strike="noStrike">
                          <a:solidFill>
                            <a:srgbClr val="C00000"/>
                          </a:solidFill>
                          <a:latin typeface="Arial"/>
                          <a:ea typeface="Arial"/>
                          <a:cs typeface="Arial"/>
                          <a:sym typeface="Arial"/>
                        </a:rPr>
                        <a:t>92</a:t>
                      </a:r>
                      <a:endParaRPr b="1" sz="1400" u="none" cap="none" strike="noStrike">
                        <a:solidFill>
                          <a:srgbClr val="C00000"/>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(40-99)</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9900">
                <a:tc rowSpan="2">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Partners PrEP</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HIV discordant couples</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4747</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TDF</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67</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(44-81)</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u="none" cap="none" strike="noStrike">
                          <a:solidFill>
                            <a:srgbClr val="C00000"/>
                          </a:solidFill>
                          <a:latin typeface="Arial"/>
                          <a:ea typeface="Arial"/>
                          <a:cs typeface="Arial"/>
                          <a:sym typeface="Arial"/>
                        </a:rPr>
                        <a:t>86</a:t>
                      </a:r>
                      <a:endParaRPr b="1" sz="1400" u="none" cap="none" strike="noStrike">
                        <a:solidFill>
                          <a:srgbClr val="C00000"/>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(67-94)</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32650">
                <a:tc vMerge="1"/>
                <a:tc vMerge="1"/>
                <a:tc vMerge="1"/>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TVD*</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75</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(55-87)</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u="none" cap="none" strike="noStrike">
                          <a:solidFill>
                            <a:srgbClr val="C00000"/>
                          </a:solidFill>
                          <a:latin typeface="Arial"/>
                          <a:ea typeface="Arial"/>
                          <a:cs typeface="Arial"/>
                          <a:sym typeface="Arial"/>
                        </a:rPr>
                        <a:t>90</a:t>
                      </a:r>
                      <a:endParaRPr b="1" sz="1400" u="none" cap="none" strike="noStrike">
                        <a:solidFill>
                          <a:srgbClr val="C00000"/>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(58-98)</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8225">
                <a:tc>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TDF 2</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Heterosexually active men and women</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1200</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TVD* </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62</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(22-83)</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u="none" cap="none" strike="noStrike">
                          <a:solidFill>
                            <a:srgbClr val="C00000"/>
                          </a:solidFill>
                          <a:latin typeface="Arial"/>
                          <a:ea typeface="Arial"/>
                          <a:cs typeface="Arial"/>
                          <a:sym typeface="Arial"/>
                        </a:rPr>
                        <a:t>84</a:t>
                      </a:r>
                      <a:endParaRPr b="1" sz="1400" u="none" cap="none" strike="noStrike">
                        <a:solidFill>
                          <a:srgbClr val="C00000"/>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NS</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2475">
                <a:tc>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Bangkok Tenofovir Study</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IDU</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2413</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TDF</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49</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(10-72)</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u="none" cap="none" strike="noStrike">
                          <a:solidFill>
                            <a:srgbClr val="C00000"/>
                          </a:solidFill>
                          <a:latin typeface="Arial"/>
                          <a:ea typeface="Arial"/>
                          <a:cs typeface="Arial"/>
                          <a:sym typeface="Arial"/>
                        </a:rPr>
                        <a:t>74</a:t>
                      </a:r>
                      <a:endParaRPr b="1" sz="1400" u="none" cap="none" strike="noStrike">
                        <a:solidFill>
                          <a:srgbClr val="C00000"/>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(2-91)</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7475">
                <a:tc>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Fem-PrEP</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Heterosexually active women</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1951</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TVD*</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6</a:t>
                      </a:r>
                      <a:r>
                        <a:rPr baseline="30000" lang="en-US" sz="1400" u="none" cap="none" strike="noStrike">
                          <a:latin typeface="Arial"/>
                          <a:ea typeface="Arial"/>
                          <a:cs typeface="Arial"/>
                          <a:sym typeface="Arial"/>
                        </a:rPr>
                        <a:t>e</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.59-1.52</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&lt; 40%</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417475">
                <a:tc>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VOICE</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Heterosexually active women</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5029</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TVD*</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- 4%</a:t>
                      </a:r>
                      <a:r>
                        <a:rPr baseline="30000" lang="en-US" sz="1400" u="none" cap="none" strike="noStrike">
                          <a:latin typeface="Arial"/>
                          <a:ea typeface="Arial"/>
                          <a:cs typeface="Arial"/>
                          <a:sym typeface="Arial"/>
                        </a:rPr>
                        <a:t>e</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0.97-2.3</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&lt;30%</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417475">
                <a:tc>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PROUD</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MSM</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500</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TVD*</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86</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(58-96)</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r>
              <a:tr h="417475">
                <a:tc>
                  <a:txBody>
                    <a:bodyPr/>
                    <a:lstStyle/>
                    <a:p>
                      <a:pPr indent="0" lvl="0" marL="0" marR="0" rtl="0" algn="ctr">
                        <a:spcBef>
                          <a:spcPts val="0"/>
                        </a:spcBef>
                        <a:spcAft>
                          <a:spcPts val="0"/>
                        </a:spcAft>
                        <a:buNone/>
                      </a:pPr>
                      <a:r>
                        <a:rPr b="1" lang="en-US" sz="1400" u="none" cap="none" strike="noStrike">
                          <a:latin typeface="Arial"/>
                          <a:ea typeface="Arial"/>
                          <a:cs typeface="Arial"/>
                          <a:sym typeface="Arial"/>
                        </a:rPr>
                        <a:t>IPERGAY</a:t>
                      </a:r>
                      <a:r>
                        <a:rPr b="1" baseline="30000" lang="en-US" sz="1400" u="none" cap="none" strike="noStrike">
                          <a:latin typeface="Arial"/>
                          <a:ea typeface="Arial"/>
                          <a:cs typeface="Arial"/>
                          <a:sym typeface="Arial"/>
                        </a:rPr>
                        <a:t>d</a:t>
                      </a:r>
                      <a:endParaRPr b="1"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MSM</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400</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on demand</a:t>
                      </a:r>
                      <a:endParaRPr/>
                    </a:p>
                    <a:p>
                      <a:pPr indent="0" lvl="0" marL="0" marR="0" rtl="0" algn="ctr">
                        <a:spcBef>
                          <a:spcPts val="0"/>
                        </a:spcBef>
                        <a:spcAft>
                          <a:spcPts val="0"/>
                        </a:spcAft>
                        <a:buNone/>
                      </a:pPr>
                      <a:r>
                        <a:rPr lang="en-US" sz="1400" u="none" cap="none" strike="noStrike">
                          <a:latin typeface="Arial"/>
                          <a:ea typeface="Arial"/>
                          <a:cs typeface="Arial"/>
                          <a:sym typeface="Arial"/>
                        </a:rPr>
                        <a:t>TVD*</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86</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spcBef>
                          <a:spcPts val="0"/>
                        </a:spcBef>
                        <a:spcAft>
                          <a:spcPts val="0"/>
                        </a:spcAft>
                        <a:buNone/>
                      </a:pPr>
                      <a:r>
                        <a:rPr lang="en-US" sz="1400" u="none" cap="none" strike="noStrike">
                          <a:latin typeface="Arial"/>
                          <a:ea typeface="Arial"/>
                          <a:cs typeface="Arial"/>
                          <a:sym typeface="Arial"/>
                        </a:rPr>
                        <a:t>(40-99)</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5EBA20"/>
                    </a:solidFill>
                  </a:tcPr>
                </a:tc>
              </a:tr>
            </a:tbl>
          </a:graphicData>
        </a:graphic>
      </p:graphicFrame>
      <p:sp>
        <p:nvSpPr>
          <p:cNvPr id="1798" name="Google Shape;1798;p10"/>
          <p:cNvSpPr/>
          <p:nvPr/>
        </p:nvSpPr>
        <p:spPr>
          <a:xfrm>
            <a:off x="285762" y="5662247"/>
            <a:ext cx="8557491" cy="830997"/>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rgbClr val="000000"/>
              </a:buClr>
              <a:buSzPts val="800"/>
              <a:buFont typeface="Arial"/>
              <a:buAutoNum type="alphaLcPeriod"/>
            </a:pPr>
            <a:r>
              <a:rPr lang="en-US" sz="800">
                <a:solidFill>
                  <a:srgbClr val="000000"/>
                </a:solidFill>
                <a:latin typeface="Arial"/>
                <a:ea typeface="Arial"/>
                <a:cs typeface="Arial"/>
                <a:sym typeface="Arial"/>
              </a:rPr>
              <a:t>Modified Intent to Treat </a:t>
            </a:r>
            <a:endParaRPr/>
          </a:p>
          <a:p>
            <a:pPr indent="-228600" lvl="0" marL="228600" marR="0" rtl="0" algn="l">
              <a:spcBef>
                <a:spcPts val="0"/>
              </a:spcBef>
              <a:spcAft>
                <a:spcPts val="0"/>
              </a:spcAft>
              <a:buClr>
                <a:srgbClr val="000000"/>
              </a:buClr>
              <a:buSzPts val="800"/>
              <a:buFont typeface="Arial"/>
              <a:buAutoNum type="alphaLcPeriod"/>
            </a:pPr>
            <a:r>
              <a:rPr lang="en-US" sz="800">
                <a:solidFill>
                  <a:srgbClr val="000000"/>
                </a:solidFill>
                <a:latin typeface="Arial"/>
                <a:ea typeface="Arial"/>
                <a:cs typeface="Arial"/>
                <a:sym typeface="Arial"/>
              </a:rPr>
              <a:t> b.Excluded only those enrolled patients later found to be infected at randomization and those with no follow-up visit or HIV test</a:t>
            </a:r>
            <a:endParaRPr/>
          </a:p>
          <a:p>
            <a:pPr indent="-228600" lvl="0" marL="228600" marR="0" rtl="0" algn="l">
              <a:spcBef>
                <a:spcPts val="0"/>
              </a:spcBef>
              <a:spcAft>
                <a:spcPts val="0"/>
              </a:spcAft>
              <a:buClr>
                <a:srgbClr val="000000"/>
              </a:buClr>
              <a:buSzPts val="800"/>
              <a:buFont typeface="Arial"/>
              <a:buAutoNum type="alphaLcPeriod"/>
            </a:pPr>
            <a:r>
              <a:rPr lang="en-US" sz="800">
                <a:solidFill>
                  <a:srgbClr val="000000"/>
                </a:solidFill>
                <a:latin typeface="Arial"/>
                <a:ea typeface="Arial"/>
                <a:cs typeface="Arial"/>
                <a:sym typeface="Arial"/>
              </a:rPr>
              <a:t>*TVD = FTC/TDF</a:t>
            </a:r>
            <a:endParaRPr/>
          </a:p>
          <a:p>
            <a:pPr indent="-228600" lvl="0" marL="228600" marR="0" rtl="0" algn="l">
              <a:spcBef>
                <a:spcPts val="0"/>
              </a:spcBef>
              <a:spcAft>
                <a:spcPts val="0"/>
              </a:spcAft>
              <a:buClr>
                <a:srgbClr val="000000"/>
              </a:buClr>
              <a:buSzPts val="800"/>
              <a:buFont typeface="Arial"/>
              <a:buAutoNum type="alphaLcPeriod"/>
            </a:pPr>
            <a:r>
              <a:rPr lang="en-US" sz="800">
                <a:solidFill>
                  <a:srgbClr val="000000"/>
                </a:solidFill>
                <a:latin typeface="Arial"/>
                <a:ea typeface="Arial"/>
                <a:cs typeface="Arial"/>
                <a:sym typeface="Arial"/>
              </a:rPr>
              <a:t>On-demand” regimen constitutes: FTC/TDF or 2 placebo &lt; 24 hrs prior to sexual intercourse  exposure 1 FTC/TDF or placebo dose 24 hrs after; and a final dose 48 hrs after sexual intercourse</a:t>
            </a:r>
            <a:endParaRPr/>
          </a:p>
          <a:p>
            <a:pPr indent="-228600" lvl="0" marL="228600" marR="0" rtl="0" algn="l">
              <a:spcBef>
                <a:spcPts val="0"/>
              </a:spcBef>
              <a:spcAft>
                <a:spcPts val="0"/>
              </a:spcAft>
              <a:buClr>
                <a:srgbClr val="000000"/>
              </a:buClr>
              <a:buSzPts val="800"/>
              <a:buFont typeface="Arial"/>
              <a:buAutoNum type="alphaLcPeriod"/>
            </a:pPr>
            <a:r>
              <a:rPr lang="en-US" sz="800">
                <a:solidFill>
                  <a:srgbClr val="000000"/>
                </a:solidFill>
                <a:latin typeface="Arial"/>
                <a:ea typeface="Arial"/>
                <a:cs typeface="Arial"/>
                <a:sym typeface="Arial"/>
              </a:rPr>
              <a:t>Not statistically significant</a:t>
            </a:r>
            <a:endParaRPr/>
          </a:p>
        </p:txBody>
      </p:sp>
      <p:sp>
        <p:nvSpPr>
          <p:cNvPr id="1799" name="Google Shape;1799;p10"/>
          <p:cNvSpPr/>
          <p:nvPr/>
        </p:nvSpPr>
        <p:spPr>
          <a:xfrm>
            <a:off x="222738" y="6520128"/>
            <a:ext cx="8534400" cy="338554"/>
          </a:xfrm>
          <a:prstGeom prst="rect">
            <a:avLst/>
          </a:prstGeom>
          <a:noFill/>
          <a:ln>
            <a:noFill/>
          </a:ln>
        </p:spPr>
        <p:txBody>
          <a:bodyPr anchorCtr="0" anchor="t" bIns="45700" lIns="91425" spcFirstLastPara="1" rIns="91425" wrap="square" tIns="45700">
            <a:spAutoFit/>
          </a:bodyPr>
          <a:lstStyle/>
          <a:p>
            <a:pPr indent="0" lvl="0" marL="52388" marR="0" rtl="0" algn="l">
              <a:spcBef>
                <a:spcPts val="0"/>
              </a:spcBef>
              <a:spcAft>
                <a:spcPts val="0"/>
              </a:spcAft>
              <a:buNone/>
            </a:pPr>
            <a:r>
              <a:rPr lang="en-US" sz="800">
                <a:solidFill>
                  <a:srgbClr val="000000"/>
                </a:solidFill>
                <a:latin typeface="Arial"/>
                <a:ea typeface="Arial"/>
                <a:cs typeface="Arial"/>
                <a:sym typeface="Arial"/>
              </a:rPr>
              <a:t>Molin, J. et al. CROI 2015; Seattle, WA. #23LB McCormack S, et al. CROI 2015; Seattle, WA. #22LB US Public Health Services. Preexposure Prophylaxis  For The Prevention of HIV Infection In The United States, 2014. </a:t>
            </a:r>
            <a:r>
              <a:rPr lang="en-US" sz="800" u="sng">
                <a:solidFill>
                  <a:srgbClr val="000000"/>
                </a:solidFill>
                <a:latin typeface="Arial"/>
                <a:ea typeface="Arial"/>
                <a:cs typeface="Arial"/>
                <a:sym typeface="Arial"/>
                <a:hlinkClick r:id="rId3">
                  <a:extLst>
                    <a:ext uri="{A12FA001-AC4F-418D-AE19-62706E023703}">
                      <ahyp:hlinkClr val="tx"/>
                    </a:ext>
                  </a:extLst>
                </a:hlinkClick>
              </a:rPr>
              <a:t>http://www.cdc.gov/hiv/pdf/guidelines/PrEPguidelines2014.pdf</a:t>
            </a:r>
            <a:r>
              <a:rPr lang="en-US" sz="800">
                <a:solidFill>
                  <a:srgbClr val="000000"/>
                </a:solidFill>
                <a:latin typeface="Arial"/>
                <a:ea typeface="Arial"/>
                <a:cs typeface="Arial"/>
                <a:sym typeface="Arial"/>
              </a:rPr>
              <a:t>.</a:t>
            </a:r>
            <a:endParaRPr/>
          </a:p>
        </p:txBody>
      </p:sp>
      <p:sp>
        <p:nvSpPr>
          <p:cNvPr id="1800" name="Google Shape;1800;p10"/>
          <p:cNvSpPr/>
          <p:nvPr/>
        </p:nvSpPr>
        <p:spPr>
          <a:xfrm>
            <a:off x="6934200" y="1981200"/>
            <a:ext cx="1297727" cy="1828801"/>
          </a:xfrm>
          <a:prstGeom prst="ellipse">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1801" name="Google Shape;1801;p10"/>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Landscape in the U.S.</a:t>
            </a:r>
            <a:endParaRPr sz="1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5" name="Shape 1805"/>
        <p:cNvGrpSpPr/>
        <p:nvPr/>
      </p:nvGrpSpPr>
      <p:grpSpPr>
        <a:xfrm>
          <a:off x="0" y="0"/>
          <a:ext cx="0" cy="0"/>
          <a:chOff x="0" y="0"/>
          <a:chExt cx="0" cy="0"/>
        </a:xfrm>
      </p:grpSpPr>
      <p:sp>
        <p:nvSpPr>
          <p:cNvPr id="1806" name="Google Shape;1806;p11"/>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Seroconversion Rates in Clinical Studies of FTC/TDF for PrEP</a:t>
            </a:r>
            <a:endParaRPr/>
          </a:p>
        </p:txBody>
      </p:sp>
      <p:sp>
        <p:nvSpPr>
          <p:cNvPr id="1807" name="Google Shape;1807;p11"/>
          <p:cNvSpPr txBox="1"/>
          <p:nvPr>
            <p:ph idx="1" type="body"/>
          </p:nvPr>
        </p:nvSpPr>
        <p:spPr>
          <a:xfrm>
            <a:off x="484273" y="1524000"/>
            <a:ext cx="8229600" cy="833023"/>
          </a:xfrm>
          <a:prstGeom prst="rect">
            <a:avLst/>
          </a:prstGeom>
          <a:noFill/>
          <a:ln>
            <a:noFill/>
          </a:ln>
        </p:spPr>
        <p:txBody>
          <a:bodyPr anchorCtr="0" anchor="t" bIns="0" lIns="0" spcFirstLastPara="1" rIns="0" wrap="square" tIns="0">
            <a:noAutofit/>
          </a:bodyPr>
          <a:lstStyle/>
          <a:p>
            <a:pPr indent="-228600" lvl="0" marL="228600" rtl="0" algn="l">
              <a:lnSpc>
                <a:spcPct val="100000"/>
              </a:lnSpc>
              <a:spcBef>
                <a:spcPts val="0"/>
              </a:spcBef>
              <a:spcAft>
                <a:spcPts val="0"/>
              </a:spcAft>
              <a:buClr>
                <a:srgbClr val="C00000"/>
              </a:buClr>
              <a:buSzPts val="1800"/>
              <a:buChar char="▪"/>
            </a:pPr>
            <a:r>
              <a:rPr lang="en-US"/>
              <a:t>HIV-1 seroconversion rate data vary across carefully managed PrEP clinical studies of oral FTC/TDF</a:t>
            </a:r>
            <a:endParaRPr/>
          </a:p>
        </p:txBody>
      </p:sp>
      <p:sp>
        <p:nvSpPr>
          <p:cNvPr id="1808" name="Google Shape;1808;p11"/>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990"/>
              <a:buNone/>
            </a:pPr>
            <a:r>
              <a:rPr lang="en-US"/>
              <a:t>*FTC/TDF only. TGW, transgender women</a:t>
            </a:r>
            <a:endParaRPr/>
          </a:p>
        </p:txBody>
      </p:sp>
      <p:graphicFrame>
        <p:nvGraphicFramePr>
          <p:cNvPr id="1809" name="Google Shape;1809;p11"/>
          <p:cNvGraphicFramePr/>
          <p:nvPr/>
        </p:nvGraphicFramePr>
        <p:xfrm>
          <a:off x="768965" y="2471006"/>
          <a:ext cx="7906604" cy="4082194"/>
        </p:xfrm>
        <a:graphic>
          <a:graphicData uri="http://schemas.openxmlformats.org/drawingml/2006/chart">
            <c:chart r:id="rId3"/>
          </a:graphicData>
        </a:graphic>
      </p:graphicFrame>
      <p:sp>
        <p:nvSpPr>
          <p:cNvPr id="1810" name="Google Shape;1810;p11"/>
          <p:cNvSpPr txBox="1"/>
          <p:nvPr/>
        </p:nvSpPr>
        <p:spPr>
          <a:xfrm rot="-5400000">
            <a:off x="-421439" y="4282667"/>
            <a:ext cx="1993900" cy="541423"/>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Seroconversion rate/</a:t>
            </a:r>
            <a:br>
              <a:rPr lang="en-US" sz="1400">
                <a:solidFill>
                  <a:srgbClr val="000000"/>
                </a:solidFill>
                <a:latin typeface="Arial"/>
                <a:ea typeface="Arial"/>
                <a:cs typeface="Arial"/>
                <a:sym typeface="Arial"/>
              </a:rPr>
            </a:br>
            <a:r>
              <a:rPr lang="en-US" sz="1400">
                <a:solidFill>
                  <a:srgbClr val="000000"/>
                </a:solidFill>
                <a:latin typeface="Arial"/>
                <a:ea typeface="Arial"/>
                <a:cs typeface="Arial"/>
                <a:sym typeface="Arial"/>
              </a:rPr>
              <a:t>100 person-years</a:t>
            </a:r>
            <a:endParaRPr/>
          </a:p>
        </p:txBody>
      </p:sp>
      <p:sp>
        <p:nvSpPr>
          <p:cNvPr id="1811" name="Google Shape;1811;p11"/>
          <p:cNvSpPr txBox="1"/>
          <p:nvPr/>
        </p:nvSpPr>
        <p:spPr>
          <a:xfrm>
            <a:off x="1255384" y="5765600"/>
            <a:ext cx="914400" cy="657108"/>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IPERGAY</a:t>
            </a:r>
            <a:br>
              <a:rPr lang="en-US" sz="1400">
                <a:solidFill>
                  <a:srgbClr val="000000"/>
                </a:solidFill>
                <a:latin typeface="Arial"/>
                <a:ea typeface="Arial"/>
                <a:cs typeface="Arial"/>
                <a:sym typeface="Arial"/>
              </a:rPr>
            </a:br>
            <a:r>
              <a:rPr lang="en-US" sz="1100">
                <a:solidFill>
                  <a:srgbClr val="000000"/>
                </a:solidFill>
                <a:latin typeface="Arial"/>
                <a:ea typeface="Arial"/>
                <a:cs typeface="Arial"/>
                <a:sym typeface="Arial"/>
              </a:rPr>
              <a:t>Molina </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2015</a:t>
            </a:r>
            <a:endParaRPr/>
          </a:p>
        </p:txBody>
      </p:sp>
      <p:sp>
        <p:nvSpPr>
          <p:cNvPr id="1812" name="Google Shape;1812;p11"/>
          <p:cNvSpPr txBox="1"/>
          <p:nvPr/>
        </p:nvSpPr>
        <p:spPr>
          <a:xfrm>
            <a:off x="2316960" y="5765600"/>
            <a:ext cx="914400" cy="657108"/>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PROUD</a:t>
            </a:r>
            <a:br>
              <a:rPr lang="en-US" sz="1400">
                <a:solidFill>
                  <a:srgbClr val="000000"/>
                </a:solidFill>
                <a:latin typeface="Arial"/>
                <a:ea typeface="Arial"/>
                <a:cs typeface="Arial"/>
                <a:sym typeface="Arial"/>
              </a:rPr>
            </a:br>
            <a:r>
              <a:rPr lang="en-US" sz="1100">
                <a:solidFill>
                  <a:srgbClr val="000000"/>
                </a:solidFill>
                <a:latin typeface="Arial"/>
                <a:ea typeface="Arial"/>
                <a:cs typeface="Arial"/>
                <a:sym typeface="Arial"/>
              </a:rPr>
              <a:t>McCormack 2016</a:t>
            </a:r>
            <a:endParaRPr/>
          </a:p>
        </p:txBody>
      </p:sp>
      <p:sp>
        <p:nvSpPr>
          <p:cNvPr id="1813" name="Google Shape;1813;p11"/>
          <p:cNvSpPr txBox="1"/>
          <p:nvPr/>
        </p:nvSpPr>
        <p:spPr>
          <a:xfrm>
            <a:off x="3378536" y="5765600"/>
            <a:ext cx="914400" cy="657108"/>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IPREX</a:t>
            </a:r>
            <a:br>
              <a:rPr lang="en-US" sz="1400">
                <a:solidFill>
                  <a:srgbClr val="000000"/>
                </a:solidFill>
                <a:latin typeface="Arial"/>
                <a:ea typeface="Arial"/>
                <a:cs typeface="Arial"/>
                <a:sym typeface="Arial"/>
              </a:rPr>
            </a:br>
            <a:r>
              <a:rPr lang="en-US" sz="1100">
                <a:solidFill>
                  <a:srgbClr val="000000"/>
                </a:solidFill>
                <a:latin typeface="Arial"/>
                <a:ea typeface="Arial"/>
                <a:cs typeface="Arial"/>
                <a:sym typeface="Arial"/>
              </a:rPr>
              <a:t>Grant </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2010</a:t>
            </a:r>
            <a:endParaRPr sz="1100">
              <a:solidFill>
                <a:srgbClr val="000000"/>
              </a:solidFill>
              <a:latin typeface="Arial"/>
              <a:ea typeface="Arial"/>
              <a:cs typeface="Arial"/>
              <a:sym typeface="Arial"/>
            </a:endParaRPr>
          </a:p>
        </p:txBody>
      </p:sp>
      <p:sp>
        <p:nvSpPr>
          <p:cNvPr id="1814" name="Google Shape;1814;p11"/>
          <p:cNvSpPr txBox="1"/>
          <p:nvPr/>
        </p:nvSpPr>
        <p:spPr>
          <a:xfrm>
            <a:off x="4440112" y="5765600"/>
            <a:ext cx="914400" cy="657108"/>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Partner’s PrEP*</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Baeten 2012</a:t>
            </a:r>
            <a:endParaRPr/>
          </a:p>
        </p:txBody>
      </p:sp>
      <p:sp>
        <p:nvSpPr>
          <p:cNvPr id="1815" name="Google Shape;1815;p11"/>
          <p:cNvSpPr txBox="1"/>
          <p:nvPr/>
        </p:nvSpPr>
        <p:spPr>
          <a:xfrm>
            <a:off x="5501688" y="5765600"/>
            <a:ext cx="914400" cy="657108"/>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TDF2</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Thigpen</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2012</a:t>
            </a:r>
            <a:endParaRPr/>
          </a:p>
        </p:txBody>
      </p:sp>
      <p:sp>
        <p:nvSpPr>
          <p:cNvPr id="1816" name="Google Shape;1816;p11"/>
          <p:cNvSpPr txBox="1"/>
          <p:nvPr/>
        </p:nvSpPr>
        <p:spPr>
          <a:xfrm>
            <a:off x="6563264" y="5765600"/>
            <a:ext cx="914400" cy="657108"/>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FemPrEP</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Peterson</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2007</a:t>
            </a:r>
            <a:endParaRPr/>
          </a:p>
        </p:txBody>
      </p:sp>
      <p:sp>
        <p:nvSpPr>
          <p:cNvPr id="1817" name="Google Shape;1817;p11"/>
          <p:cNvSpPr txBox="1"/>
          <p:nvPr/>
        </p:nvSpPr>
        <p:spPr>
          <a:xfrm>
            <a:off x="7442752" y="5765600"/>
            <a:ext cx="1282286" cy="657108"/>
          </a:xfrm>
          <a:prstGeom prst="rect">
            <a:avLst/>
          </a:prstGeom>
          <a:no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MTN003/</a:t>
            </a:r>
            <a:br>
              <a:rPr lang="en-US" sz="1400">
                <a:solidFill>
                  <a:srgbClr val="000000"/>
                </a:solidFill>
                <a:latin typeface="Arial"/>
                <a:ea typeface="Arial"/>
                <a:cs typeface="Arial"/>
                <a:sym typeface="Arial"/>
              </a:rPr>
            </a:br>
            <a:r>
              <a:rPr lang="en-US" sz="1400">
                <a:solidFill>
                  <a:srgbClr val="000000"/>
                </a:solidFill>
                <a:latin typeface="Arial"/>
                <a:ea typeface="Arial"/>
                <a:cs typeface="Arial"/>
                <a:sym typeface="Arial"/>
              </a:rPr>
              <a:t>VOICE*</a:t>
            </a:r>
            <a:br>
              <a:rPr lang="en-US" sz="1400">
                <a:solidFill>
                  <a:srgbClr val="000000"/>
                </a:solidFill>
                <a:latin typeface="Arial"/>
                <a:ea typeface="Arial"/>
                <a:cs typeface="Arial"/>
                <a:sym typeface="Arial"/>
              </a:rPr>
            </a:br>
            <a:r>
              <a:rPr lang="en-US" sz="1100">
                <a:solidFill>
                  <a:srgbClr val="000000"/>
                </a:solidFill>
                <a:latin typeface="Arial"/>
                <a:ea typeface="Arial"/>
                <a:cs typeface="Arial"/>
                <a:sym typeface="Arial"/>
              </a:rPr>
              <a:t>Marazzo 2015</a:t>
            </a:r>
            <a:endParaRPr/>
          </a:p>
        </p:txBody>
      </p:sp>
      <p:sp>
        <p:nvSpPr>
          <p:cNvPr id="1818" name="Google Shape;1818;p11"/>
          <p:cNvSpPr txBox="1"/>
          <p:nvPr/>
        </p:nvSpPr>
        <p:spPr>
          <a:xfrm>
            <a:off x="1242017" y="2268051"/>
            <a:ext cx="914400" cy="640080"/>
          </a:xfrm>
          <a:prstGeom prst="rect">
            <a:avLst/>
          </a:prstGeom>
          <a:solidFill>
            <a:srgbClr val="002060"/>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FFFFFF"/>
                </a:solidFill>
                <a:latin typeface="Arial"/>
                <a:ea typeface="Arial"/>
                <a:cs typeface="Arial"/>
                <a:sym typeface="Arial"/>
              </a:rPr>
              <a:t>MSM</a:t>
            </a:r>
            <a:endParaRPr/>
          </a:p>
        </p:txBody>
      </p:sp>
      <p:sp>
        <p:nvSpPr>
          <p:cNvPr id="1819" name="Google Shape;1819;p11"/>
          <p:cNvSpPr txBox="1"/>
          <p:nvPr/>
        </p:nvSpPr>
        <p:spPr>
          <a:xfrm>
            <a:off x="2313636" y="2268051"/>
            <a:ext cx="914400" cy="640080"/>
          </a:xfrm>
          <a:prstGeom prst="rect">
            <a:avLst/>
          </a:prstGeom>
          <a:solidFill>
            <a:srgbClr val="002060"/>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FFFFFF"/>
                </a:solidFill>
                <a:latin typeface="Arial"/>
                <a:ea typeface="Arial"/>
                <a:cs typeface="Arial"/>
                <a:sym typeface="Arial"/>
              </a:rPr>
              <a:t>MSM</a:t>
            </a:r>
            <a:endParaRPr/>
          </a:p>
        </p:txBody>
      </p:sp>
      <p:sp>
        <p:nvSpPr>
          <p:cNvPr id="1820" name="Google Shape;1820;p11"/>
          <p:cNvSpPr txBox="1"/>
          <p:nvPr/>
        </p:nvSpPr>
        <p:spPr>
          <a:xfrm>
            <a:off x="3371031" y="2268051"/>
            <a:ext cx="914400" cy="640080"/>
          </a:xfrm>
          <a:prstGeom prst="rect">
            <a:avLst/>
          </a:prstGeom>
          <a:solidFill>
            <a:srgbClr val="002060"/>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FFFFFF"/>
                </a:solidFill>
                <a:latin typeface="Arial"/>
                <a:ea typeface="Arial"/>
                <a:cs typeface="Arial"/>
                <a:sym typeface="Arial"/>
              </a:rPr>
              <a:t>MSM,</a:t>
            </a:r>
            <a:br>
              <a:rPr lang="en-US" sz="1200">
                <a:solidFill>
                  <a:srgbClr val="FFFFFF"/>
                </a:solidFill>
                <a:latin typeface="Arial"/>
                <a:ea typeface="Arial"/>
                <a:cs typeface="Arial"/>
                <a:sym typeface="Arial"/>
              </a:rPr>
            </a:br>
            <a:r>
              <a:rPr lang="en-US" sz="1200">
                <a:solidFill>
                  <a:srgbClr val="FFFFFF"/>
                </a:solidFill>
                <a:latin typeface="Arial"/>
                <a:ea typeface="Arial"/>
                <a:cs typeface="Arial"/>
                <a:sym typeface="Arial"/>
              </a:rPr>
              <a:t>TGW</a:t>
            </a:r>
            <a:endParaRPr/>
          </a:p>
        </p:txBody>
      </p:sp>
      <p:sp>
        <p:nvSpPr>
          <p:cNvPr id="1821" name="Google Shape;1821;p11"/>
          <p:cNvSpPr txBox="1"/>
          <p:nvPr/>
        </p:nvSpPr>
        <p:spPr>
          <a:xfrm>
            <a:off x="4428934" y="2268051"/>
            <a:ext cx="914400" cy="640080"/>
          </a:xfrm>
          <a:prstGeom prst="rect">
            <a:avLst/>
          </a:prstGeom>
          <a:solidFill>
            <a:srgbClr val="002060"/>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FFFFFF"/>
                </a:solidFill>
                <a:latin typeface="Arial"/>
                <a:ea typeface="Arial"/>
                <a:cs typeface="Arial"/>
                <a:sym typeface="Arial"/>
              </a:rPr>
              <a:t>Discord Hetero Couples</a:t>
            </a:r>
            <a:endParaRPr/>
          </a:p>
        </p:txBody>
      </p:sp>
      <p:sp>
        <p:nvSpPr>
          <p:cNvPr id="1822" name="Google Shape;1822;p11"/>
          <p:cNvSpPr txBox="1"/>
          <p:nvPr/>
        </p:nvSpPr>
        <p:spPr>
          <a:xfrm>
            <a:off x="5486837" y="2268051"/>
            <a:ext cx="914400" cy="640080"/>
          </a:xfrm>
          <a:prstGeom prst="rect">
            <a:avLst/>
          </a:prstGeom>
          <a:solidFill>
            <a:srgbClr val="002060"/>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FFFFFF"/>
                </a:solidFill>
                <a:latin typeface="Arial"/>
                <a:ea typeface="Arial"/>
                <a:cs typeface="Arial"/>
                <a:sym typeface="Arial"/>
              </a:rPr>
              <a:t>Hetero</a:t>
            </a:r>
            <a:endParaRPr/>
          </a:p>
          <a:p>
            <a:pPr indent="0" lvl="0" marL="0" marR="0" rtl="0" algn="ctr">
              <a:lnSpc>
                <a:spcPct val="90000"/>
              </a:lnSpc>
              <a:spcBef>
                <a:spcPts val="0"/>
              </a:spcBef>
              <a:spcAft>
                <a:spcPts val="0"/>
              </a:spcAft>
              <a:buNone/>
            </a:pPr>
            <a:r>
              <a:rPr lang="en-US" sz="1200">
                <a:solidFill>
                  <a:srgbClr val="FFFFFF"/>
                </a:solidFill>
                <a:latin typeface="Arial"/>
                <a:ea typeface="Arial"/>
                <a:cs typeface="Arial"/>
                <a:sym typeface="Arial"/>
              </a:rPr>
              <a:t>Men &amp; Women</a:t>
            </a:r>
            <a:endParaRPr/>
          </a:p>
        </p:txBody>
      </p:sp>
      <p:sp>
        <p:nvSpPr>
          <p:cNvPr id="1823" name="Google Shape;1823;p11"/>
          <p:cNvSpPr txBox="1"/>
          <p:nvPr/>
        </p:nvSpPr>
        <p:spPr>
          <a:xfrm>
            <a:off x="6544740" y="2268051"/>
            <a:ext cx="914400" cy="640080"/>
          </a:xfrm>
          <a:prstGeom prst="rect">
            <a:avLst/>
          </a:prstGeom>
          <a:solidFill>
            <a:srgbClr val="002060"/>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FFFFFF"/>
                </a:solidFill>
                <a:latin typeface="Arial"/>
                <a:ea typeface="Arial"/>
                <a:cs typeface="Arial"/>
                <a:sym typeface="Arial"/>
              </a:rPr>
              <a:t>Women</a:t>
            </a:r>
            <a:endParaRPr/>
          </a:p>
        </p:txBody>
      </p:sp>
      <p:sp>
        <p:nvSpPr>
          <p:cNvPr id="1824" name="Google Shape;1824;p11"/>
          <p:cNvSpPr txBox="1"/>
          <p:nvPr/>
        </p:nvSpPr>
        <p:spPr>
          <a:xfrm>
            <a:off x="7602644" y="2268051"/>
            <a:ext cx="914400" cy="640080"/>
          </a:xfrm>
          <a:prstGeom prst="rect">
            <a:avLst/>
          </a:prstGeom>
          <a:solidFill>
            <a:srgbClr val="002060"/>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200">
                <a:solidFill>
                  <a:srgbClr val="FFFFFF"/>
                </a:solidFill>
                <a:latin typeface="Arial"/>
                <a:ea typeface="Arial"/>
                <a:cs typeface="Arial"/>
                <a:sym typeface="Arial"/>
              </a:rPr>
              <a:t>Women</a:t>
            </a:r>
            <a:endParaRPr/>
          </a:p>
        </p:txBody>
      </p:sp>
      <p:sp>
        <p:nvSpPr>
          <p:cNvPr id="1825" name="Google Shape;1825;p11"/>
          <p:cNvSpPr txBox="1"/>
          <p:nvPr/>
        </p:nvSpPr>
        <p:spPr>
          <a:xfrm>
            <a:off x="1243033" y="2928451"/>
            <a:ext cx="914400" cy="457200"/>
          </a:xfrm>
          <a:prstGeom prst="rect">
            <a:avLst/>
          </a:prstGeom>
          <a:solidFill>
            <a:srgbClr val="D1DCF3"/>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100">
                <a:solidFill>
                  <a:srgbClr val="000000"/>
                </a:solidFill>
                <a:latin typeface="Arial"/>
                <a:ea typeface="Arial"/>
                <a:cs typeface="Arial"/>
                <a:sym typeface="Arial"/>
              </a:rPr>
              <a:t>France Canada</a:t>
            </a:r>
            <a:endParaRPr/>
          </a:p>
        </p:txBody>
      </p:sp>
      <p:sp>
        <p:nvSpPr>
          <p:cNvPr id="1826" name="Google Shape;1826;p11"/>
          <p:cNvSpPr txBox="1"/>
          <p:nvPr/>
        </p:nvSpPr>
        <p:spPr>
          <a:xfrm>
            <a:off x="2313636" y="2928451"/>
            <a:ext cx="914400" cy="457200"/>
          </a:xfrm>
          <a:prstGeom prst="rect">
            <a:avLst/>
          </a:prstGeom>
          <a:solidFill>
            <a:srgbClr val="D1DCF3"/>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100">
                <a:solidFill>
                  <a:srgbClr val="000000"/>
                </a:solidFill>
                <a:latin typeface="Arial"/>
                <a:ea typeface="Arial"/>
                <a:cs typeface="Arial"/>
                <a:sym typeface="Arial"/>
              </a:rPr>
              <a:t>UK</a:t>
            </a:r>
            <a:endParaRPr/>
          </a:p>
        </p:txBody>
      </p:sp>
      <p:sp>
        <p:nvSpPr>
          <p:cNvPr id="1827" name="Google Shape;1827;p11"/>
          <p:cNvSpPr txBox="1"/>
          <p:nvPr/>
        </p:nvSpPr>
        <p:spPr>
          <a:xfrm>
            <a:off x="3372047" y="2928451"/>
            <a:ext cx="914400" cy="457200"/>
          </a:xfrm>
          <a:prstGeom prst="rect">
            <a:avLst/>
          </a:prstGeom>
          <a:solidFill>
            <a:srgbClr val="D1DCF3"/>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100">
                <a:solidFill>
                  <a:srgbClr val="000000"/>
                </a:solidFill>
                <a:latin typeface="Arial"/>
                <a:ea typeface="Arial"/>
                <a:cs typeface="Arial"/>
                <a:sym typeface="Arial"/>
              </a:rPr>
              <a:t>S. America Africa</a:t>
            </a:r>
            <a:br>
              <a:rPr lang="en-US" sz="1100">
                <a:solidFill>
                  <a:srgbClr val="000000"/>
                </a:solidFill>
                <a:latin typeface="Arial"/>
                <a:ea typeface="Arial"/>
                <a:cs typeface="Arial"/>
                <a:sym typeface="Arial"/>
              </a:rPr>
            </a:br>
            <a:r>
              <a:rPr lang="en-US" sz="1100">
                <a:solidFill>
                  <a:srgbClr val="000000"/>
                </a:solidFill>
                <a:latin typeface="Arial"/>
                <a:ea typeface="Arial"/>
                <a:cs typeface="Arial"/>
                <a:sym typeface="Arial"/>
              </a:rPr>
              <a:t>USA</a:t>
            </a:r>
            <a:endParaRPr/>
          </a:p>
        </p:txBody>
      </p:sp>
      <p:sp>
        <p:nvSpPr>
          <p:cNvPr id="1828" name="Google Shape;1828;p11"/>
          <p:cNvSpPr txBox="1"/>
          <p:nvPr/>
        </p:nvSpPr>
        <p:spPr>
          <a:xfrm>
            <a:off x="4429950" y="2928451"/>
            <a:ext cx="914400" cy="457200"/>
          </a:xfrm>
          <a:prstGeom prst="rect">
            <a:avLst/>
          </a:prstGeom>
          <a:solidFill>
            <a:srgbClr val="D1DCF3"/>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100">
                <a:solidFill>
                  <a:srgbClr val="000000"/>
                </a:solidFill>
                <a:latin typeface="Arial"/>
                <a:ea typeface="Arial"/>
                <a:cs typeface="Arial"/>
                <a:sym typeface="Arial"/>
              </a:rPr>
              <a:t>Africa</a:t>
            </a:r>
            <a:endParaRPr/>
          </a:p>
        </p:txBody>
      </p:sp>
      <p:sp>
        <p:nvSpPr>
          <p:cNvPr id="1829" name="Google Shape;1829;p11"/>
          <p:cNvSpPr txBox="1"/>
          <p:nvPr/>
        </p:nvSpPr>
        <p:spPr>
          <a:xfrm>
            <a:off x="5487853" y="2928451"/>
            <a:ext cx="914400" cy="457200"/>
          </a:xfrm>
          <a:prstGeom prst="rect">
            <a:avLst/>
          </a:prstGeom>
          <a:solidFill>
            <a:srgbClr val="D1DCF3"/>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100">
                <a:solidFill>
                  <a:srgbClr val="000000"/>
                </a:solidFill>
                <a:latin typeface="Arial"/>
                <a:ea typeface="Arial"/>
                <a:cs typeface="Arial"/>
                <a:sym typeface="Arial"/>
              </a:rPr>
              <a:t>Botswana</a:t>
            </a:r>
            <a:endParaRPr/>
          </a:p>
        </p:txBody>
      </p:sp>
      <p:sp>
        <p:nvSpPr>
          <p:cNvPr id="1830" name="Google Shape;1830;p11"/>
          <p:cNvSpPr txBox="1"/>
          <p:nvPr/>
        </p:nvSpPr>
        <p:spPr>
          <a:xfrm>
            <a:off x="6545756" y="2928451"/>
            <a:ext cx="914400" cy="457200"/>
          </a:xfrm>
          <a:prstGeom prst="rect">
            <a:avLst/>
          </a:prstGeom>
          <a:solidFill>
            <a:srgbClr val="D1DCF3"/>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100">
                <a:solidFill>
                  <a:srgbClr val="000000"/>
                </a:solidFill>
                <a:latin typeface="Arial"/>
                <a:ea typeface="Arial"/>
                <a:cs typeface="Arial"/>
                <a:sym typeface="Arial"/>
              </a:rPr>
              <a:t>Africa</a:t>
            </a:r>
            <a:endParaRPr/>
          </a:p>
        </p:txBody>
      </p:sp>
      <p:sp>
        <p:nvSpPr>
          <p:cNvPr id="1831" name="Google Shape;1831;p11"/>
          <p:cNvSpPr txBox="1"/>
          <p:nvPr/>
        </p:nvSpPr>
        <p:spPr>
          <a:xfrm>
            <a:off x="7603660" y="2928451"/>
            <a:ext cx="914400" cy="457200"/>
          </a:xfrm>
          <a:prstGeom prst="rect">
            <a:avLst/>
          </a:prstGeom>
          <a:solidFill>
            <a:srgbClr val="D1DCF3"/>
          </a:solidFill>
          <a:ln>
            <a:noFill/>
          </a:ln>
        </p:spPr>
        <p:txBody>
          <a:bodyPr anchorCtr="0" anchor="ctr" bIns="45700" lIns="0" spcFirstLastPara="1" rIns="0" wrap="square" tIns="45700">
            <a:noAutofit/>
          </a:bodyPr>
          <a:lstStyle/>
          <a:p>
            <a:pPr indent="0" lvl="0" marL="0" marR="0" rtl="0" algn="ctr">
              <a:lnSpc>
                <a:spcPct val="90000"/>
              </a:lnSpc>
              <a:spcBef>
                <a:spcPts val="0"/>
              </a:spcBef>
              <a:spcAft>
                <a:spcPts val="0"/>
              </a:spcAft>
              <a:buNone/>
            </a:pPr>
            <a:r>
              <a:rPr lang="en-US" sz="1100">
                <a:solidFill>
                  <a:srgbClr val="000000"/>
                </a:solidFill>
                <a:latin typeface="Arial"/>
                <a:ea typeface="Arial"/>
                <a:cs typeface="Arial"/>
                <a:sym typeface="Arial"/>
              </a:rPr>
              <a:t>Africa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12"/>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Demonstration Projects (July 2012 to May 2016)</a:t>
            </a:r>
            <a:br>
              <a:rPr lang="en-US"/>
            </a:br>
            <a:r>
              <a:rPr lang="en-US"/>
              <a:t>HIV Seroconversion Rates</a:t>
            </a:r>
            <a:endParaRPr/>
          </a:p>
        </p:txBody>
      </p:sp>
      <p:sp>
        <p:nvSpPr>
          <p:cNvPr id="1838" name="Google Shape;1838;p12"/>
          <p:cNvSpPr txBox="1"/>
          <p:nvPr>
            <p:ph idx="1" type="body"/>
          </p:nvPr>
        </p:nvSpPr>
        <p:spPr>
          <a:xfrm>
            <a:off x="457200" y="5891367"/>
            <a:ext cx="8229600" cy="585633"/>
          </a:xfrm>
          <a:prstGeom prst="rect">
            <a:avLst/>
          </a:prstGeom>
          <a:noFill/>
          <a:ln>
            <a:noFill/>
          </a:ln>
        </p:spPr>
        <p:txBody>
          <a:bodyPr anchorCtr="0" anchor="t" bIns="0" lIns="0" spcFirstLastPara="1" rIns="0" wrap="square" tIns="0">
            <a:noAutofit/>
          </a:bodyPr>
          <a:lstStyle/>
          <a:p>
            <a:pPr indent="0" lvl="2" marL="273050" rtl="0" algn="ctr">
              <a:lnSpc>
                <a:spcPct val="100000"/>
              </a:lnSpc>
              <a:spcBef>
                <a:spcPts val="0"/>
              </a:spcBef>
              <a:spcAft>
                <a:spcPts val="0"/>
              </a:spcAft>
              <a:buSzPts val="1620"/>
              <a:buFont typeface="Noto Sans Symbols"/>
              <a:buNone/>
            </a:pPr>
            <a:r>
              <a:rPr b="1" lang="en-US" sz="1800"/>
              <a:t>Overall Seroconversion rate</a:t>
            </a:r>
            <a:r>
              <a:rPr lang="en-US" sz="1800"/>
              <a:t>: </a:t>
            </a:r>
            <a:r>
              <a:rPr b="1" lang="en-US" sz="1800"/>
              <a:t>0.95 / 100 PY (95% CI: 0.74, 1.21)                                        </a:t>
            </a:r>
            <a:r>
              <a:rPr lang="en-US" sz="1800"/>
              <a:t>(67 HIV seroconversions)</a:t>
            </a:r>
            <a:endParaRPr/>
          </a:p>
          <a:p>
            <a:pPr indent="0" lvl="0" marL="0" rtl="0" algn="ctr">
              <a:lnSpc>
                <a:spcPct val="90000"/>
              </a:lnSpc>
              <a:spcBef>
                <a:spcPts val="1500"/>
              </a:spcBef>
              <a:spcAft>
                <a:spcPts val="0"/>
              </a:spcAft>
              <a:buSzPts val="1620"/>
              <a:buFont typeface="Noto Sans Symbols"/>
              <a:buNone/>
            </a:pPr>
            <a:r>
              <a:t/>
            </a:r>
            <a:endParaRPr sz="1800"/>
          </a:p>
        </p:txBody>
      </p:sp>
      <p:sp>
        <p:nvSpPr>
          <p:cNvPr id="1839" name="Google Shape;1839;p12"/>
          <p:cNvSpPr txBox="1"/>
          <p:nvPr>
            <p:ph idx="2" type="body"/>
          </p:nvPr>
        </p:nvSpPr>
        <p:spPr>
          <a:xfrm>
            <a:off x="457200" y="154546"/>
            <a:ext cx="8229600" cy="30265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1440"/>
              <a:buNone/>
            </a:pPr>
            <a:r>
              <a:rPr lang="en-US"/>
              <a:t>HIV Seroconversion Across 32 FTC/TDF PrEP Demonstration Projects</a:t>
            </a:r>
            <a:endParaRPr/>
          </a:p>
        </p:txBody>
      </p:sp>
      <p:sp>
        <p:nvSpPr>
          <p:cNvPr id="1840" name="Google Shape;1840;p12"/>
          <p:cNvSpPr txBox="1"/>
          <p:nvPr/>
        </p:nvSpPr>
        <p:spPr>
          <a:xfrm>
            <a:off x="347663" y="-784225"/>
            <a:ext cx="8229600" cy="6762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b="1" sz="2400">
              <a:solidFill>
                <a:srgbClr val="000000"/>
              </a:solidFill>
              <a:latin typeface="Arial"/>
              <a:ea typeface="Arial"/>
              <a:cs typeface="Arial"/>
              <a:sym typeface="Arial"/>
            </a:endParaRPr>
          </a:p>
        </p:txBody>
      </p:sp>
      <p:graphicFrame>
        <p:nvGraphicFramePr>
          <p:cNvPr id="1841" name="Google Shape;1841;p12"/>
          <p:cNvGraphicFramePr/>
          <p:nvPr/>
        </p:nvGraphicFramePr>
        <p:xfrm>
          <a:off x="-695325" y="2628900"/>
          <a:ext cx="5546725" cy="3289300"/>
        </p:xfrm>
        <a:graphic>
          <a:graphicData uri="http://schemas.openxmlformats.org/presentationml/2006/ole">
            <mc:AlternateContent>
              <mc:Choice Requires="v">
                <p:oleObj r:id="rId4" imgH="3289300" imgW="5546725" progId="Excel.Chart.8" spid="_x0000_s1">
                  <p:embed/>
                </p:oleObj>
              </mc:Choice>
              <mc:Fallback>
                <p:oleObj r:id="rId5" imgH="3289300" imgW="5546725" progId="Excel.Chart.8">
                  <p:embed/>
                  <p:pic>
                    <p:nvPicPr>
                      <p:cNvPr id="1841" name="Google Shape;1841;p12"/>
                      <p:cNvPicPr preferRelativeResize="0"/>
                      <p:nvPr/>
                    </p:nvPicPr>
                    <p:blipFill rotWithShape="1">
                      <a:blip r:embed="rId6">
                        <a:alphaModFix/>
                      </a:blip>
                      <a:srcRect b="0" l="0" r="0" t="0"/>
                      <a:stretch/>
                    </p:blipFill>
                    <p:spPr>
                      <a:xfrm>
                        <a:off x="-695325" y="2628900"/>
                        <a:ext cx="5546725" cy="3289300"/>
                      </a:xfrm>
                      <a:prstGeom prst="rect">
                        <a:avLst/>
                      </a:prstGeom>
                      <a:noFill/>
                      <a:ln>
                        <a:noFill/>
                      </a:ln>
                    </p:spPr>
                  </p:pic>
                </p:oleObj>
              </mc:Fallback>
            </mc:AlternateContent>
          </a:graphicData>
        </a:graphic>
      </p:graphicFrame>
      <p:sp>
        <p:nvSpPr>
          <p:cNvPr id="1842" name="Google Shape;1842;p12"/>
          <p:cNvSpPr txBox="1"/>
          <p:nvPr/>
        </p:nvSpPr>
        <p:spPr>
          <a:xfrm>
            <a:off x="574675" y="4327525"/>
            <a:ext cx="1522413" cy="7778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0.1–1.5 </a:t>
            </a:r>
            <a:br>
              <a:rPr lang="en-US" sz="1800">
                <a:solidFill>
                  <a:srgbClr val="FFFFFF"/>
                </a:solidFill>
                <a:latin typeface="Arial"/>
                <a:ea typeface="Arial"/>
                <a:cs typeface="Arial"/>
                <a:sym typeface="Arial"/>
              </a:rPr>
            </a:br>
            <a:r>
              <a:rPr lang="en-US" sz="1800">
                <a:solidFill>
                  <a:srgbClr val="FFFFFF"/>
                </a:solidFill>
                <a:latin typeface="Arial"/>
                <a:ea typeface="Arial"/>
                <a:cs typeface="Arial"/>
                <a:sym typeface="Arial"/>
              </a:rPr>
              <a:t>(9 Projects) </a:t>
            </a:r>
            <a:endParaRPr/>
          </a:p>
        </p:txBody>
      </p:sp>
      <p:sp>
        <p:nvSpPr>
          <p:cNvPr id="1843" name="Google Shape;1843;p12"/>
          <p:cNvSpPr txBox="1"/>
          <p:nvPr/>
        </p:nvSpPr>
        <p:spPr>
          <a:xfrm>
            <a:off x="647700" y="2136775"/>
            <a:ext cx="3005138" cy="420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000">
                <a:solidFill>
                  <a:srgbClr val="000000"/>
                </a:solidFill>
                <a:latin typeface="Arial"/>
                <a:ea typeface="Arial"/>
                <a:cs typeface="Arial"/>
                <a:sym typeface="Arial"/>
              </a:rPr>
              <a:t>Seroconversion rate</a:t>
            </a:r>
            <a:endParaRPr/>
          </a:p>
          <a:p>
            <a:pPr indent="0" lvl="0" marL="0" marR="0" rtl="0" algn="ctr">
              <a:spcBef>
                <a:spcPts val="0"/>
              </a:spcBef>
              <a:spcAft>
                <a:spcPts val="0"/>
              </a:spcAft>
              <a:buNone/>
            </a:pPr>
            <a:r>
              <a:rPr b="1" lang="en-US" sz="2000">
                <a:solidFill>
                  <a:srgbClr val="000000"/>
                </a:solidFill>
                <a:latin typeface="Arial"/>
                <a:ea typeface="Arial"/>
                <a:cs typeface="Arial"/>
                <a:sym typeface="Arial"/>
              </a:rPr>
              <a:t>( # / 100 PY)</a:t>
            </a:r>
            <a:endParaRPr/>
          </a:p>
        </p:txBody>
      </p:sp>
      <p:sp>
        <p:nvSpPr>
          <p:cNvPr id="1844" name="Google Shape;1844;p12"/>
          <p:cNvSpPr txBox="1"/>
          <p:nvPr/>
        </p:nvSpPr>
        <p:spPr>
          <a:xfrm>
            <a:off x="800100" y="3228975"/>
            <a:ext cx="1284288" cy="80962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&gt;1.5 </a:t>
            </a:r>
            <a:br>
              <a:rPr lang="en-US" sz="1800">
                <a:solidFill>
                  <a:srgbClr val="FFFFFF"/>
                </a:solidFill>
                <a:latin typeface="Arial"/>
                <a:ea typeface="Arial"/>
                <a:cs typeface="Arial"/>
                <a:sym typeface="Arial"/>
              </a:rPr>
            </a:br>
            <a:r>
              <a:rPr lang="en-US" sz="1800">
                <a:solidFill>
                  <a:srgbClr val="FFFFFF"/>
                </a:solidFill>
                <a:latin typeface="Arial"/>
                <a:ea typeface="Arial"/>
                <a:cs typeface="Arial"/>
                <a:sym typeface="Arial"/>
              </a:rPr>
              <a:t>(6 Projects)</a:t>
            </a:r>
            <a:endParaRPr/>
          </a:p>
        </p:txBody>
      </p:sp>
      <p:sp>
        <p:nvSpPr>
          <p:cNvPr id="1845" name="Google Shape;1845;p12"/>
          <p:cNvSpPr/>
          <p:nvPr/>
        </p:nvSpPr>
        <p:spPr>
          <a:xfrm>
            <a:off x="1849438" y="3916363"/>
            <a:ext cx="1876425" cy="5909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1800">
                <a:solidFill>
                  <a:srgbClr val="FFFFFF"/>
                </a:solidFill>
                <a:latin typeface="Arial"/>
                <a:ea typeface="Arial"/>
                <a:cs typeface="Arial"/>
                <a:sym typeface="Arial"/>
              </a:rPr>
              <a:t>0</a:t>
            </a:r>
            <a:br>
              <a:rPr lang="en-US" sz="1800">
                <a:solidFill>
                  <a:srgbClr val="FFFFFF"/>
                </a:solidFill>
                <a:latin typeface="Arial"/>
                <a:ea typeface="Arial"/>
                <a:cs typeface="Arial"/>
                <a:sym typeface="Arial"/>
              </a:rPr>
            </a:br>
            <a:r>
              <a:rPr lang="en-US" sz="1800">
                <a:solidFill>
                  <a:srgbClr val="FFFFFF"/>
                </a:solidFill>
                <a:latin typeface="Arial"/>
                <a:ea typeface="Arial"/>
                <a:cs typeface="Arial"/>
                <a:sym typeface="Arial"/>
              </a:rPr>
              <a:t>(17 projects)</a:t>
            </a:r>
            <a:endParaRPr/>
          </a:p>
        </p:txBody>
      </p:sp>
      <p:sp>
        <p:nvSpPr>
          <p:cNvPr id="1846" name="Google Shape;1846;p12"/>
          <p:cNvSpPr txBox="1"/>
          <p:nvPr/>
        </p:nvSpPr>
        <p:spPr>
          <a:xfrm>
            <a:off x="484188" y="1358900"/>
            <a:ext cx="8431212" cy="762000"/>
          </a:xfrm>
          <a:prstGeom prst="rect">
            <a:avLst/>
          </a:prstGeom>
          <a:noFill/>
          <a:ln>
            <a:noFill/>
          </a:ln>
        </p:spPr>
        <p:txBody>
          <a:bodyPr anchorCtr="0" anchor="t" bIns="0" lIns="0" spcFirstLastPara="1" rIns="0" wrap="square" tIns="0">
            <a:noAutofit/>
          </a:bodyPr>
          <a:lstStyle/>
          <a:p>
            <a:pPr indent="-285750" lvl="0" marL="285750" marR="0" rtl="0" algn="l">
              <a:lnSpc>
                <a:spcPct val="9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32 Demonstration Projects (NA, Africa, Europe, Australia, Asia, SA)</a:t>
            </a:r>
            <a:endParaRPr/>
          </a:p>
          <a:p>
            <a:pPr indent="-285750" lvl="0" marL="285750" marR="0" rtl="0" algn="l">
              <a:lnSpc>
                <a:spcPct val="9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8,478 participants on FTC/TDF QD for PrEP (7060 PY FTC/TDF exposure)</a:t>
            </a:r>
            <a:endParaRPr/>
          </a:p>
          <a:p>
            <a:pPr indent="0" lvl="0" marL="0" marR="0" rtl="0" algn="l">
              <a:lnSpc>
                <a:spcPct val="90000"/>
              </a:lnSpc>
              <a:spcBef>
                <a:spcPts val="0"/>
              </a:spcBef>
              <a:spcAft>
                <a:spcPts val="0"/>
              </a:spcAft>
              <a:buNone/>
            </a:pPr>
            <a:r>
              <a:t/>
            </a:r>
            <a:endParaRPr sz="1800">
              <a:solidFill>
                <a:srgbClr val="000000"/>
              </a:solidFill>
              <a:latin typeface="Arial"/>
              <a:ea typeface="Arial"/>
              <a:cs typeface="Arial"/>
              <a:sym typeface="Arial"/>
            </a:endParaRPr>
          </a:p>
        </p:txBody>
      </p:sp>
      <p:sp>
        <p:nvSpPr>
          <p:cNvPr id="1847" name="Google Shape;1847;p12"/>
          <p:cNvSpPr txBox="1"/>
          <p:nvPr/>
        </p:nvSpPr>
        <p:spPr>
          <a:xfrm>
            <a:off x="4598988" y="2263775"/>
            <a:ext cx="4316412" cy="990600"/>
          </a:xfrm>
          <a:prstGeom prst="rect">
            <a:avLst/>
          </a:prstGeom>
          <a:solidFill>
            <a:srgbClr val="00B050"/>
          </a:solidFill>
          <a:ln cap="flat" cmpd="sng" w="9525">
            <a:solidFill>
              <a:srgbClr val="00B050"/>
            </a:solidFill>
            <a:prstDash val="solid"/>
            <a:miter lim="800000"/>
            <a:headEnd len="sm" w="sm" type="none"/>
            <a:tailEnd len="sm" w="sm" type="none"/>
          </a:ln>
        </p:spPr>
        <p:txBody>
          <a:bodyPr anchorCtr="0" anchor="ctr" bIns="0" lIns="731500" spcFirstLastPara="1" rIns="0" wrap="square" tIns="0">
            <a:noAutofit/>
          </a:bodyPr>
          <a:lstStyle/>
          <a:p>
            <a:pPr indent="0" lvl="0" marL="0" marR="0" rtl="0" algn="l">
              <a:spcBef>
                <a:spcPts val="0"/>
              </a:spcBef>
              <a:spcAft>
                <a:spcPts val="0"/>
              </a:spcAft>
              <a:buNone/>
            </a:pPr>
            <a:r>
              <a:rPr b="1" lang="en-US" sz="1400">
                <a:solidFill>
                  <a:srgbClr val="FFFFFF"/>
                </a:solidFill>
                <a:latin typeface="Arial"/>
                <a:ea typeface="Arial"/>
                <a:cs typeface="Arial"/>
                <a:sym typeface="Arial"/>
              </a:rPr>
              <a:t>Seroconversion (SC) rate: 0 (17 Projects)</a:t>
            </a:r>
            <a:br>
              <a:rPr lang="en-US" sz="1400">
                <a:solidFill>
                  <a:srgbClr val="FFFFFF"/>
                </a:solidFill>
                <a:latin typeface="Arial"/>
                <a:ea typeface="Arial"/>
                <a:cs typeface="Arial"/>
                <a:sym typeface="Arial"/>
              </a:rPr>
            </a:br>
            <a:r>
              <a:rPr lang="en-US" sz="1400">
                <a:solidFill>
                  <a:srgbClr val="FFFFFF"/>
                </a:solidFill>
                <a:latin typeface="Arial"/>
                <a:ea typeface="Arial"/>
                <a:cs typeface="Arial"/>
                <a:sym typeface="Arial"/>
              </a:rPr>
              <a:t>N =2,467 participants</a:t>
            </a:r>
            <a:br>
              <a:rPr lang="en-US" sz="1400">
                <a:solidFill>
                  <a:srgbClr val="FFFFFF"/>
                </a:solidFill>
                <a:latin typeface="Arial"/>
                <a:ea typeface="Arial"/>
                <a:cs typeface="Arial"/>
                <a:sym typeface="Arial"/>
              </a:rPr>
            </a:br>
            <a:r>
              <a:rPr lang="en-US" sz="1400">
                <a:solidFill>
                  <a:srgbClr val="FFFFFF"/>
                </a:solidFill>
                <a:latin typeface="Arial"/>
                <a:ea typeface="Arial"/>
                <a:cs typeface="Arial"/>
                <a:sym typeface="Arial"/>
              </a:rPr>
              <a:t>1,315 PY FTC/TDF exposure</a:t>
            </a:r>
            <a:endParaRPr/>
          </a:p>
        </p:txBody>
      </p:sp>
      <p:sp>
        <p:nvSpPr>
          <p:cNvPr id="1848" name="Google Shape;1848;p12"/>
          <p:cNvSpPr txBox="1"/>
          <p:nvPr/>
        </p:nvSpPr>
        <p:spPr>
          <a:xfrm>
            <a:off x="4598988" y="3379788"/>
            <a:ext cx="4316412" cy="887412"/>
          </a:xfrm>
          <a:prstGeom prst="rect">
            <a:avLst/>
          </a:prstGeom>
          <a:solidFill>
            <a:srgbClr val="64B5F8"/>
          </a:solidFill>
          <a:ln>
            <a:noFill/>
          </a:ln>
        </p:spPr>
        <p:txBody>
          <a:bodyPr anchorCtr="0" anchor="ctr" bIns="0" lIns="731500" spcFirstLastPara="1" rIns="0" wrap="square" tIns="0">
            <a:noAutofit/>
          </a:bodyPr>
          <a:lstStyle/>
          <a:p>
            <a:pPr indent="0" lvl="0" marL="0" marR="0" rtl="0" algn="l">
              <a:spcBef>
                <a:spcPts val="0"/>
              </a:spcBef>
              <a:spcAft>
                <a:spcPts val="0"/>
              </a:spcAft>
              <a:buNone/>
            </a:pPr>
            <a:r>
              <a:rPr b="1" lang="en-US" sz="1400">
                <a:solidFill>
                  <a:srgbClr val="FFFFFF"/>
                </a:solidFill>
                <a:latin typeface="Arial"/>
                <a:ea typeface="Arial"/>
                <a:cs typeface="Arial"/>
                <a:sym typeface="Arial"/>
              </a:rPr>
              <a:t>SC rate: 0.1 - 1.5 / 100 PY (9 Projects)</a:t>
            </a:r>
            <a:endParaRPr/>
          </a:p>
          <a:p>
            <a:pPr indent="0" lvl="0" marL="0" marR="0" rtl="0" algn="l">
              <a:spcBef>
                <a:spcPts val="0"/>
              </a:spcBef>
              <a:spcAft>
                <a:spcPts val="0"/>
              </a:spcAft>
              <a:buNone/>
            </a:pPr>
            <a:r>
              <a:rPr lang="en-US" sz="1400">
                <a:solidFill>
                  <a:srgbClr val="FFFFFF"/>
                </a:solidFill>
                <a:latin typeface="Arial"/>
                <a:ea typeface="Arial"/>
                <a:cs typeface="Arial"/>
                <a:sym typeface="Arial"/>
              </a:rPr>
              <a:t>N =4,230 participants</a:t>
            </a:r>
            <a:endParaRPr/>
          </a:p>
          <a:p>
            <a:pPr indent="0" lvl="0" marL="0" marR="0" rtl="0" algn="l">
              <a:spcBef>
                <a:spcPts val="0"/>
              </a:spcBef>
              <a:spcAft>
                <a:spcPts val="0"/>
              </a:spcAft>
              <a:buNone/>
            </a:pPr>
            <a:r>
              <a:rPr lang="en-US" sz="1400">
                <a:solidFill>
                  <a:srgbClr val="FFFFFF"/>
                </a:solidFill>
                <a:latin typeface="Arial"/>
                <a:ea typeface="Arial"/>
                <a:cs typeface="Arial"/>
                <a:sym typeface="Arial"/>
              </a:rPr>
              <a:t>3,801 PY FTC/TDF exposure</a:t>
            </a:r>
            <a:endParaRPr/>
          </a:p>
        </p:txBody>
      </p:sp>
      <p:sp>
        <p:nvSpPr>
          <p:cNvPr id="1849" name="Google Shape;1849;p12"/>
          <p:cNvSpPr txBox="1"/>
          <p:nvPr/>
        </p:nvSpPr>
        <p:spPr>
          <a:xfrm>
            <a:off x="4598988" y="4395788"/>
            <a:ext cx="4316412" cy="1243012"/>
          </a:xfrm>
          <a:prstGeom prst="rect">
            <a:avLst/>
          </a:prstGeom>
          <a:solidFill>
            <a:srgbClr val="3F3FFF"/>
          </a:solidFill>
          <a:ln>
            <a:noFill/>
          </a:ln>
        </p:spPr>
        <p:txBody>
          <a:bodyPr anchorCtr="0" anchor="ctr" bIns="0" lIns="731500" spcFirstLastPara="1" rIns="0" wrap="square" tIns="0">
            <a:noAutofit/>
          </a:bodyPr>
          <a:lstStyle/>
          <a:p>
            <a:pPr indent="0" lvl="0" marL="0" marR="0" rtl="0" algn="l">
              <a:spcBef>
                <a:spcPts val="0"/>
              </a:spcBef>
              <a:spcAft>
                <a:spcPts val="0"/>
              </a:spcAft>
              <a:buNone/>
            </a:pPr>
            <a:r>
              <a:rPr b="1" lang="en-US" sz="1400">
                <a:solidFill>
                  <a:srgbClr val="FFFFFF"/>
                </a:solidFill>
                <a:latin typeface="Arial"/>
                <a:ea typeface="Arial"/>
                <a:cs typeface="Arial"/>
                <a:sym typeface="Arial"/>
              </a:rPr>
              <a:t>SC rate: &gt;1.5  / 100 PY (6 Projects)</a:t>
            </a:r>
            <a:endParaRPr/>
          </a:p>
          <a:p>
            <a:pPr indent="0" lvl="0" marL="0" marR="0" rtl="0" algn="l">
              <a:spcBef>
                <a:spcPts val="0"/>
              </a:spcBef>
              <a:spcAft>
                <a:spcPts val="0"/>
              </a:spcAft>
              <a:buNone/>
            </a:pPr>
            <a:r>
              <a:rPr lang="en-US" sz="1400">
                <a:solidFill>
                  <a:srgbClr val="FFFFFF"/>
                </a:solidFill>
                <a:latin typeface="Arial"/>
                <a:ea typeface="Arial"/>
                <a:cs typeface="Arial"/>
                <a:sym typeface="Arial"/>
              </a:rPr>
              <a:t>SC rate range: 1.8–7.7 PY /100 PY</a:t>
            </a:r>
            <a:endParaRPr/>
          </a:p>
          <a:p>
            <a:pPr indent="0" lvl="0" marL="0" marR="0" rtl="0" algn="l">
              <a:spcBef>
                <a:spcPts val="0"/>
              </a:spcBef>
              <a:spcAft>
                <a:spcPts val="0"/>
              </a:spcAft>
              <a:buNone/>
            </a:pPr>
            <a:r>
              <a:rPr b="1" lang="en-US" sz="1400">
                <a:solidFill>
                  <a:srgbClr val="FFFFFF"/>
                </a:solidFill>
                <a:latin typeface="Arial"/>
                <a:ea typeface="Arial"/>
                <a:cs typeface="Arial"/>
                <a:sym typeface="Arial"/>
              </a:rPr>
              <a:t>7.7 / 100 PY MSM aged 18-25 y (ATN 110*)</a:t>
            </a:r>
            <a:endParaRPr sz="1400">
              <a:solidFill>
                <a:srgbClr val="FFFFFF"/>
              </a:solidFill>
              <a:latin typeface="Arial"/>
              <a:ea typeface="Arial"/>
              <a:cs typeface="Arial"/>
              <a:sym typeface="Arial"/>
            </a:endParaRPr>
          </a:p>
          <a:p>
            <a:pPr indent="0" lvl="0" marL="0" marR="0" rtl="0" algn="l">
              <a:spcBef>
                <a:spcPts val="0"/>
              </a:spcBef>
              <a:spcAft>
                <a:spcPts val="0"/>
              </a:spcAft>
              <a:buNone/>
            </a:pPr>
            <a:r>
              <a:rPr lang="en-US" sz="1400">
                <a:solidFill>
                  <a:srgbClr val="FFFFFF"/>
                </a:solidFill>
                <a:latin typeface="Arial"/>
                <a:ea typeface="Arial"/>
                <a:cs typeface="Arial"/>
                <a:sym typeface="Arial"/>
              </a:rPr>
              <a:t>N =1,781 participants</a:t>
            </a:r>
            <a:endParaRPr/>
          </a:p>
          <a:p>
            <a:pPr indent="0" lvl="0" marL="0" marR="0" rtl="0" algn="l">
              <a:spcBef>
                <a:spcPts val="0"/>
              </a:spcBef>
              <a:spcAft>
                <a:spcPts val="0"/>
              </a:spcAft>
              <a:buNone/>
            </a:pPr>
            <a:r>
              <a:rPr lang="en-US" sz="1400">
                <a:solidFill>
                  <a:srgbClr val="FFFFFF"/>
                </a:solidFill>
                <a:latin typeface="Arial"/>
                <a:ea typeface="Arial"/>
                <a:cs typeface="Arial"/>
                <a:sym typeface="Arial"/>
              </a:rPr>
              <a:t>1,941 PY FTC/TDF exposure</a:t>
            </a:r>
            <a:endParaRPr/>
          </a:p>
        </p:txBody>
      </p:sp>
      <p:sp>
        <p:nvSpPr>
          <p:cNvPr id="1850" name="Google Shape;1850;p12"/>
          <p:cNvSpPr txBox="1"/>
          <p:nvPr/>
        </p:nvSpPr>
        <p:spPr>
          <a:xfrm>
            <a:off x="762000" y="1866900"/>
            <a:ext cx="7815263" cy="266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C00000"/>
              </a:buClr>
              <a:buSzPts val="1080"/>
              <a:buFont typeface="Noto Sans Symbols"/>
              <a:buNone/>
            </a:pPr>
            <a:r>
              <a:rPr lang="en-US" sz="1200">
                <a:solidFill>
                  <a:srgbClr val="000000"/>
                </a:solidFill>
                <a:latin typeface="Arial"/>
                <a:ea typeface="Arial"/>
                <a:cs typeface="Arial"/>
                <a:sym typeface="Arial"/>
              </a:rPr>
              <a:t>(At risk study populations: MSM, adolescents, TGW and M, hetero M and F,  and serodiscordant couple)</a:t>
            </a:r>
            <a:endParaRPr/>
          </a:p>
          <a:p>
            <a:pPr indent="0" lvl="0" marL="0" marR="0" rtl="0" algn="l">
              <a:lnSpc>
                <a:spcPct val="100000"/>
              </a:lnSpc>
              <a:spcBef>
                <a:spcPts val="1200"/>
              </a:spcBef>
              <a:spcAft>
                <a:spcPts val="0"/>
              </a:spcAft>
              <a:buClr>
                <a:srgbClr val="C00000"/>
              </a:buClr>
              <a:buSzPts val="1080"/>
              <a:buFont typeface="Noto Sans Symbols"/>
              <a:buNone/>
            </a:pPr>
            <a:r>
              <a:rPr lang="en-US" sz="1200">
                <a:solidFill>
                  <a:srgbClr val="000000"/>
                </a:solidFill>
                <a:latin typeface="Arial"/>
                <a:ea typeface="Arial"/>
                <a:cs typeface="Arial"/>
                <a:sym typeface="Arial"/>
              </a:rPr>
              <a:t> </a:t>
            </a:r>
            <a:endParaRPr/>
          </a:p>
        </p:txBody>
      </p:sp>
      <p:sp>
        <p:nvSpPr>
          <p:cNvPr id="1851" name="Google Shape;1851;p12"/>
          <p:cNvSpPr txBox="1"/>
          <p:nvPr/>
        </p:nvSpPr>
        <p:spPr>
          <a:xfrm>
            <a:off x="452898" y="6442363"/>
            <a:ext cx="2855336" cy="26323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900">
                <a:solidFill>
                  <a:srgbClr val="000000"/>
                </a:solidFill>
                <a:latin typeface="Arial"/>
                <a:ea typeface="Arial"/>
                <a:cs typeface="Arial"/>
                <a:sym typeface="Arial"/>
              </a:rPr>
              <a:t>*Adolescent Trials Network</a:t>
            </a:r>
            <a:endParaRPr/>
          </a:p>
        </p:txBody>
      </p:sp>
      <p:sp>
        <p:nvSpPr>
          <p:cNvPr id="1852" name="Google Shape;1852;p12"/>
          <p:cNvSpPr txBox="1"/>
          <p:nvPr/>
        </p:nvSpPr>
        <p:spPr>
          <a:xfrm>
            <a:off x="457200" y="6396684"/>
            <a:ext cx="3048000" cy="3107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A9A9A9"/>
              </a:buClr>
              <a:buSzPts val="720"/>
              <a:buFont typeface="Noto Sans Symbols"/>
              <a:buNone/>
            </a:pPr>
            <a:r>
              <a:rPr lang="en-US" sz="800">
                <a:solidFill>
                  <a:srgbClr val="000000"/>
                </a:solidFill>
                <a:latin typeface="Arial"/>
                <a:ea typeface="Arial"/>
                <a:cs typeface="Arial"/>
                <a:sym typeface="Arial"/>
              </a:rPr>
              <a:t>McCallister S, et al. ASM 2016. Boston, MA. Oral</a:t>
            </a:r>
            <a:endParaRPr sz="800">
              <a:solidFill>
                <a:srgbClr val="000000"/>
              </a:solidFill>
              <a:latin typeface="Arial"/>
              <a:ea typeface="Arial"/>
              <a:cs typeface="Arial"/>
              <a:sym typeface="Arial"/>
            </a:endParaRPr>
          </a:p>
        </p:txBody>
      </p:sp>
      <p:sp>
        <p:nvSpPr>
          <p:cNvPr id="1853" name="Google Shape;1853;p12"/>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8" name="Shape 1858"/>
        <p:cNvGrpSpPr/>
        <p:nvPr/>
      </p:nvGrpSpPr>
      <p:grpSpPr>
        <a:xfrm>
          <a:off x="0" y="0"/>
          <a:ext cx="0" cy="0"/>
          <a:chOff x="0" y="0"/>
          <a:chExt cx="0" cy="0"/>
        </a:xfrm>
      </p:grpSpPr>
      <p:cxnSp>
        <p:nvCxnSpPr>
          <p:cNvPr id="1859" name="Google Shape;1859;p13"/>
          <p:cNvCxnSpPr/>
          <p:nvPr/>
        </p:nvCxnSpPr>
        <p:spPr>
          <a:xfrm flipH="1">
            <a:off x="634783" y="2187662"/>
            <a:ext cx="4763" cy="1744133"/>
          </a:xfrm>
          <a:prstGeom prst="straightConnector1">
            <a:avLst/>
          </a:prstGeom>
          <a:noFill/>
          <a:ln cap="flat" cmpd="sng" w="9525">
            <a:solidFill>
              <a:srgbClr val="4D4D4D"/>
            </a:solidFill>
            <a:prstDash val="solid"/>
            <a:round/>
            <a:headEnd len="sm" w="sm" type="none"/>
            <a:tailEnd len="sm" w="sm" type="none"/>
          </a:ln>
        </p:spPr>
      </p:cxnSp>
      <p:sp>
        <p:nvSpPr>
          <p:cNvPr id="1860" name="Google Shape;1860;p13"/>
          <p:cNvSpPr txBox="1"/>
          <p:nvPr/>
        </p:nvSpPr>
        <p:spPr>
          <a:xfrm>
            <a:off x="531370" y="1634904"/>
            <a:ext cx="103187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Remained</a:t>
            </a:r>
            <a:br>
              <a:rPr b="1" lang="en-US" sz="1200">
                <a:solidFill>
                  <a:srgbClr val="000000"/>
                </a:solidFill>
                <a:latin typeface="Arial"/>
                <a:ea typeface="Arial"/>
                <a:cs typeface="Arial"/>
                <a:sym typeface="Arial"/>
              </a:rPr>
            </a:br>
            <a:r>
              <a:rPr b="1" lang="en-US" sz="1200">
                <a:solidFill>
                  <a:srgbClr val="000000"/>
                </a:solidFill>
                <a:latin typeface="Arial"/>
                <a:ea typeface="Arial"/>
                <a:cs typeface="Arial"/>
                <a:sym typeface="Arial"/>
              </a:rPr>
              <a:t>HIV-</a:t>
            </a:r>
            <a:endParaRPr/>
          </a:p>
        </p:txBody>
      </p:sp>
      <p:sp>
        <p:nvSpPr>
          <p:cNvPr id="1861" name="Google Shape;1861;p13"/>
          <p:cNvSpPr txBox="1"/>
          <p:nvPr/>
        </p:nvSpPr>
        <p:spPr>
          <a:xfrm>
            <a:off x="3068420" y="1791232"/>
            <a:ext cx="10223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Evaluated</a:t>
            </a:r>
            <a:endParaRPr/>
          </a:p>
        </p:txBody>
      </p:sp>
      <p:sp>
        <p:nvSpPr>
          <p:cNvPr id="1862" name="Google Shape;1862;p13"/>
          <p:cNvSpPr txBox="1"/>
          <p:nvPr/>
        </p:nvSpPr>
        <p:spPr>
          <a:xfrm>
            <a:off x="1372970" y="1793349"/>
            <a:ext cx="90011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PrEP</a:t>
            </a:r>
            <a:endParaRPr/>
          </a:p>
        </p:txBody>
      </p:sp>
      <p:sp>
        <p:nvSpPr>
          <p:cNvPr id="1863" name="Google Shape;1863;p13"/>
          <p:cNvSpPr txBox="1"/>
          <p:nvPr/>
        </p:nvSpPr>
        <p:spPr>
          <a:xfrm>
            <a:off x="2255620" y="1793349"/>
            <a:ext cx="90011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In Care</a:t>
            </a:r>
            <a:endParaRPr/>
          </a:p>
        </p:txBody>
      </p:sp>
      <p:sp>
        <p:nvSpPr>
          <p:cNvPr id="1864" name="Google Shape;1864;p13"/>
          <p:cNvSpPr txBox="1"/>
          <p:nvPr>
            <p:ph type="title"/>
          </p:nvPr>
        </p:nvSpPr>
        <p:spPr>
          <a:xfrm>
            <a:off x="457200" y="0"/>
            <a:ext cx="8610600" cy="1143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en-US"/>
              <a:t>An “HIV Neutral” Continuum of Care</a:t>
            </a:r>
            <a:endParaRPr/>
          </a:p>
        </p:txBody>
      </p:sp>
      <p:sp>
        <p:nvSpPr>
          <p:cNvPr id="1865" name="Google Shape;1865;p13"/>
          <p:cNvSpPr txBox="1"/>
          <p:nvPr/>
        </p:nvSpPr>
        <p:spPr>
          <a:xfrm rot="5400000">
            <a:off x="7463222" y="3327787"/>
            <a:ext cx="1991783" cy="28892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000"/>
              <a:buFont typeface="Arial"/>
              <a:buNone/>
            </a:pPr>
            <a:r>
              <a:rPr b="1" lang="en-US" sz="1000">
                <a:solidFill>
                  <a:srgbClr val="000000"/>
                </a:solidFill>
                <a:latin typeface="Arial"/>
                <a:ea typeface="Arial"/>
                <a:cs typeface="Arial"/>
                <a:sym typeface="Arial"/>
              </a:rPr>
              <a:t>Number of patients (millions)</a:t>
            </a:r>
            <a:endParaRPr/>
          </a:p>
        </p:txBody>
      </p:sp>
      <p:sp>
        <p:nvSpPr>
          <p:cNvPr id="1866" name="Google Shape;1866;p13"/>
          <p:cNvSpPr txBox="1"/>
          <p:nvPr/>
        </p:nvSpPr>
        <p:spPr>
          <a:xfrm>
            <a:off x="6636472" y="4453631"/>
            <a:ext cx="103981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On ARV</a:t>
            </a:r>
            <a:endParaRPr/>
          </a:p>
        </p:txBody>
      </p:sp>
      <p:sp>
        <p:nvSpPr>
          <p:cNvPr id="1867" name="Google Shape;1867;p13"/>
          <p:cNvSpPr txBox="1"/>
          <p:nvPr/>
        </p:nvSpPr>
        <p:spPr>
          <a:xfrm>
            <a:off x="7469875" y="4453631"/>
            <a:ext cx="11604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Suppressed</a:t>
            </a:r>
            <a:endParaRPr/>
          </a:p>
        </p:txBody>
      </p:sp>
      <p:sp>
        <p:nvSpPr>
          <p:cNvPr id="1868" name="Google Shape;1868;p13"/>
          <p:cNvSpPr/>
          <p:nvPr/>
        </p:nvSpPr>
        <p:spPr>
          <a:xfrm>
            <a:off x="5222658" y="3050281"/>
            <a:ext cx="434975" cy="1371600"/>
          </a:xfrm>
          <a:prstGeom prst="rect">
            <a:avLst/>
          </a:prstGeom>
          <a:solidFill>
            <a:srgbClr val="F79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69" name="Google Shape;1869;p13"/>
          <p:cNvSpPr/>
          <p:nvPr/>
        </p:nvSpPr>
        <p:spPr>
          <a:xfrm>
            <a:off x="6092607" y="3323331"/>
            <a:ext cx="433388" cy="1098551"/>
          </a:xfrm>
          <a:prstGeom prst="rect">
            <a:avLst/>
          </a:prstGeom>
          <a:solidFill>
            <a:srgbClr val="F79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70" name="Google Shape;1870;p13"/>
          <p:cNvSpPr/>
          <p:nvPr/>
        </p:nvSpPr>
        <p:spPr>
          <a:xfrm>
            <a:off x="6960971" y="3575214"/>
            <a:ext cx="433387" cy="846667"/>
          </a:xfrm>
          <a:prstGeom prst="rect">
            <a:avLst/>
          </a:prstGeom>
          <a:solidFill>
            <a:srgbClr val="F79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71" name="Google Shape;1871;p13"/>
          <p:cNvSpPr/>
          <p:nvPr/>
        </p:nvSpPr>
        <p:spPr>
          <a:xfrm>
            <a:off x="7829333" y="3992197"/>
            <a:ext cx="434975" cy="429684"/>
          </a:xfrm>
          <a:prstGeom prst="rect">
            <a:avLst/>
          </a:prstGeom>
          <a:solidFill>
            <a:srgbClr val="F79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72" name="Google Shape;1872;p13"/>
          <p:cNvSpPr txBox="1"/>
          <p:nvPr/>
        </p:nvSpPr>
        <p:spPr>
          <a:xfrm>
            <a:off x="4951041" y="4454689"/>
            <a:ext cx="98901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Diagnosed</a:t>
            </a:r>
            <a:endParaRPr/>
          </a:p>
        </p:txBody>
      </p:sp>
      <p:sp>
        <p:nvSpPr>
          <p:cNvPr id="1873" name="Google Shape;1873;p13"/>
          <p:cNvSpPr txBox="1"/>
          <p:nvPr/>
        </p:nvSpPr>
        <p:spPr>
          <a:xfrm>
            <a:off x="5823999" y="4453631"/>
            <a:ext cx="9906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Arial"/>
              <a:buNone/>
            </a:pPr>
            <a:r>
              <a:rPr b="1" lang="en-US" sz="1200">
                <a:solidFill>
                  <a:srgbClr val="000000"/>
                </a:solidFill>
                <a:latin typeface="Arial"/>
                <a:ea typeface="Arial"/>
                <a:cs typeface="Arial"/>
                <a:sym typeface="Arial"/>
              </a:rPr>
              <a:t>In Care</a:t>
            </a:r>
            <a:endParaRPr/>
          </a:p>
        </p:txBody>
      </p:sp>
      <p:sp>
        <p:nvSpPr>
          <p:cNvPr id="1874" name="Google Shape;1874;p13"/>
          <p:cNvSpPr txBox="1"/>
          <p:nvPr/>
        </p:nvSpPr>
        <p:spPr>
          <a:xfrm>
            <a:off x="8194458" y="2256531"/>
            <a:ext cx="339725" cy="29421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1" i="1" lang="en-US" sz="900">
                <a:solidFill>
                  <a:srgbClr val="000000"/>
                </a:solidFill>
                <a:latin typeface="Arial"/>
                <a:ea typeface="Arial"/>
                <a:cs typeface="Arial"/>
                <a:sym typeface="Arial"/>
              </a:rPr>
              <a:t>~1.1</a:t>
            </a:r>
            <a:endParaRPr/>
          </a:p>
        </p:txBody>
      </p:sp>
      <p:sp>
        <p:nvSpPr>
          <p:cNvPr id="1875" name="Google Shape;1875;p13"/>
          <p:cNvSpPr/>
          <p:nvPr/>
        </p:nvSpPr>
        <p:spPr>
          <a:xfrm flipH="1">
            <a:off x="3328771" y="2187663"/>
            <a:ext cx="434975" cy="1138767"/>
          </a:xfrm>
          <a:prstGeom prst="rect">
            <a:avLst/>
          </a:prstGeom>
          <a:solidFill>
            <a:srgbClr val="4BAC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76" name="Google Shape;1876;p13"/>
          <p:cNvSpPr/>
          <p:nvPr/>
        </p:nvSpPr>
        <p:spPr>
          <a:xfrm>
            <a:off x="5222658" y="2838615"/>
            <a:ext cx="434975" cy="173567"/>
          </a:xfrm>
          <a:prstGeom prst="rect">
            <a:avLst/>
          </a:prstGeom>
          <a:solidFill>
            <a:srgbClr val="F79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77" name="Google Shape;1877;p13"/>
          <p:cNvSpPr/>
          <p:nvPr/>
        </p:nvSpPr>
        <p:spPr>
          <a:xfrm>
            <a:off x="6092607" y="3139182"/>
            <a:ext cx="433388" cy="156633"/>
          </a:xfrm>
          <a:prstGeom prst="rect">
            <a:avLst/>
          </a:prstGeom>
          <a:solidFill>
            <a:srgbClr val="F79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78" name="Google Shape;1878;p13"/>
          <p:cNvSpPr/>
          <p:nvPr/>
        </p:nvSpPr>
        <p:spPr>
          <a:xfrm>
            <a:off x="6960971" y="3422815"/>
            <a:ext cx="433387" cy="131233"/>
          </a:xfrm>
          <a:prstGeom prst="rect">
            <a:avLst/>
          </a:prstGeom>
          <a:solidFill>
            <a:srgbClr val="F79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79" name="Google Shape;1879;p13"/>
          <p:cNvSpPr/>
          <p:nvPr/>
        </p:nvSpPr>
        <p:spPr>
          <a:xfrm>
            <a:off x="7829333" y="3873663"/>
            <a:ext cx="434975" cy="86784"/>
          </a:xfrm>
          <a:prstGeom prst="rect">
            <a:avLst/>
          </a:prstGeom>
          <a:solidFill>
            <a:srgbClr val="F79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80" name="Google Shape;1880;p13"/>
          <p:cNvSpPr/>
          <p:nvPr/>
        </p:nvSpPr>
        <p:spPr>
          <a:xfrm>
            <a:off x="5505975" y="1385523"/>
            <a:ext cx="2346471" cy="1622274"/>
          </a:xfrm>
          <a:prstGeom prst="rightArrow">
            <a:avLst>
              <a:gd fmla="val 50000" name="adj1"/>
              <a:gd fmla="val 50000" name="adj2"/>
            </a:avLst>
          </a:prstGeom>
          <a:solidFill>
            <a:schemeClr val="accent6">
              <a:alpha val="64705"/>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600">
              <a:solidFill>
                <a:srgbClr val="FFFFFF"/>
              </a:solidFill>
              <a:latin typeface="Arial"/>
              <a:ea typeface="Arial"/>
              <a:cs typeface="Arial"/>
              <a:sym typeface="Arial"/>
            </a:endParaRPr>
          </a:p>
        </p:txBody>
      </p:sp>
      <p:sp>
        <p:nvSpPr>
          <p:cNvPr id="1881" name="Google Shape;1881;p13"/>
          <p:cNvSpPr txBox="1"/>
          <p:nvPr/>
        </p:nvSpPr>
        <p:spPr>
          <a:xfrm flipH="1">
            <a:off x="5350996" y="1937198"/>
            <a:ext cx="2492375" cy="56091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1" lang="en-US" sz="1800">
                <a:solidFill>
                  <a:srgbClr val="000000"/>
                </a:solidFill>
                <a:latin typeface="Arial"/>
                <a:ea typeface="Arial"/>
                <a:cs typeface="Arial"/>
                <a:sym typeface="Arial"/>
              </a:rPr>
              <a:t>HIV Treatment Cascade</a:t>
            </a:r>
            <a:endParaRPr/>
          </a:p>
        </p:txBody>
      </p:sp>
      <p:sp>
        <p:nvSpPr>
          <p:cNvPr id="1882" name="Google Shape;1882;p13"/>
          <p:cNvSpPr/>
          <p:nvPr/>
        </p:nvSpPr>
        <p:spPr>
          <a:xfrm flipH="1">
            <a:off x="2474695" y="2187662"/>
            <a:ext cx="431800" cy="751416"/>
          </a:xfrm>
          <a:prstGeom prst="rect">
            <a:avLst/>
          </a:prstGeom>
          <a:solidFill>
            <a:srgbClr val="4BAC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83" name="Google Shape;1883;p13"/>
          <p:cNvSpPr/>
          <p:nvPr/>
        </p:nvSpPr>
        <p:spPr>
          <a:xfrm flipH="1">
            <a:off x="1599982" y="2187662"/>
            <a:ext cx="433388" cy="260349"/>
          </a:xfrm>
          <a:prstGeom prst="rect">
            <a:avLst/>
          </a:prstGeom>
          <a:solidFill>
            <a:srgbClr val="4BAC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84" name="Google Shape;1884;p13"/>
          <p:cNvSpPr/>
          <p:nvPr/>
        </p:nvSpPr>
        <p:spPr>
          <a:xfrm flipH="1">
            <a:off x="753846" y="2187662"/>
            <a:ext cx="434975" cy="228600"/>
          </a:xfrm>
          <a:prstGeom prst="rect">
            <a:avLst/>
          </a:prstGeom>
          <a:solidFill>
            <a:srgbClr val="4BAC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885" name="Google Shape;1885;p13"/>
          <p:cNvSpPr/>
          <p:nvPr/>
        </p:nvSpPr>
        <p:spPr>
          <a:xfrm flipH="1">
            <a:off x="1008878" y="3148630"/>
            <a:ext cx="2484436" cy="1735666"/>
          </a:xfrm>
          <a:prstGeom prst="rightArrow">
            <a:avLst>
              <a:gd fmla="val 50000" name="adj1"/>
              <a:gd fmla="val 50000" name="adj2"/>
            </a:avLst>
          </a:prstGeom>
          <a:solidFill>
            <a:srgbClr val="FF8484"/>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600">
              <a:solidFill>
                <a:srgbClr val="FFFFFF"/>
              </a:solidFill>
              <a:latin typeface="Arial"/>
              <a:ea typeface="Arial"/>
              <a:cs typeface="Arial"/>
              <a:sym typeface="Arial"/>
            </a:endParaRPr>
          </a:p>
        </p:txBody>
      </p:sp>
      <p:sp>
        <p:nvSpPr>
          <p:cNvPr id="1886" name="Google Shape;1886;p13"/>
          <p:cNvSpPr txBox="1"/>
          <p:nvPr/>
        </p:nvSpPr>
        <p:spPr>
          <a:xfrm>
            <a:off x="1298358" y="3604467"/>
            <a:ext cx="2281237" cy="838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1" lang="en-US" sz="1800">
                <a:solidFill>
                  <a:srgbClr val="000000"/>
                </a:solidFill>
                <a:latin typeface="Arial"/>
                <a:ea typeface="Arial"/>
                <a:cs typeface="Arial"/>
                <a:sym typeface="Arial"/>
              </a:rPr>
              <a:t>HIV Prevention Cascade</a:t>
            </a:r>
            <a:endParaRPr/>
          </a:p>
        </p:txBody>
      </p:sp>
      <p:sp>
        <p:nvSpPr>
          <p:cNvPr id="1887" name="Google Shape;1887;p13"/>
          <p:cNvSpPr txBox="1"/>
          <p:nvPr/>
        </p:nvSpPr>
        <p:spPr>
          <a:xfrm rot="-5400000">
            <a:off x="-442862" y="2872287"/>
            <a:ext cx="1991784" cy="29051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000"/>
              <a:buFont typeface="Arial"/>
              <a:buNone/>
            </a:pPr>
            <a:r>
              <a:rPr b="1" lang="en-US" sz="1000">
                <a:solidFill>
                  <a:srgbClr val="000000"/>
                </a:solidFill>
                <a:latin typeface="Arial"/>
                <a:ea typeface="Arial"/>
                <a:cs typeface="Arial"/>
                <a:sym typeface="Arial"/>
              </a:rPr>
              <a:t>Number of persons (millions)</a:t>
            </a:r>
            <a:endParaRPr/>
          </a:p>
        </p:txBody>
      </p:sp>
      <p:sp>
        <p:nvSpPr>
          <p:cNvPr id="1888" name="Google Shape;1888;p13"/>
          <p:cNvSpPr txBox="1"/>
          <p:nvPr/>
        </p:nvSpPr>
        <p:spPr>
          <a:xfrm>
            <a:off x="512095" y="3890368"/>
            <a:ext cx="339725" cy="296333"/>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1" i="1" lang="en-US" sz="900">
                <a:solidFill>
                  <a:srgbClr val="000000"/>
                </a:solidFill>
                <a:latin typeface="Arial"/>
                <a:ea typeface="Arial"/>
                <a:cs typeface="Arial"/>
                <a:sym typeface="Arial"/>
              </a:rPr>
              <a:t>~1.2</a:t>
            </a:r>
            <a:endParaRPr/>
          </a:p>
        </p:txBody>
      </p:sp>
      <p:cxnSp>
        <p:nvCxnSpPr>
          <p:cNvPr id="1889" name="Google Shape;1889;p13"/>
          <p:cNvCxnSpPr/>
          <p:nvPr/>
        </p:nvCxnSpPr>
        <p:spPr>
          <a:xfrm>
            <a:off x="639545" y="2177078"/>
            <a:ext cx="3124200" cy="10584"/>
          </a:xfrm>
          <a:prstGeom prst="straightConnector1">
            <a:avLst/>
          </a:prstGeom>
          <a:noFill/>
          <a:ln cap="flat" cmpd="sng" w="9525">
            <a:solidFill>
              <a:srgbClr val="4D4D4D"/>
            </a:solidFill>
            <a:prstDash val="solid"/>
            <a:round/>
            <a:headEnd len="sm" w="sm" type="none"/>
            <a:tailEnd len="sm" w="sm" type="none"/>
          </a:ln>
        </p:spPr>
      </p:cxnSp>
      <p:cxnSp>
        <p:nvCxnSpPr>
          <p:cNvPr id="1890" name="Google Shape;1890;p13"/>
          <p:cNvCxnSpPr/>
          <p:nvPr/>
        </p:nvCxnSpPr>
        <p:spPr>
          <a:xfrm>
            <a:off x="5222658" y="4411297"/>
            <a:ext cx="3146425" cy="10584"/>
          </a:xfrm>
          <a:prstGeom prst="straightConnector1">
            <a:avLst/>
          </a:prstGeom>
          <a:noFill/>
          <a:ln cap="flat" cmpd="sng" w="9525">
            <a:solidFill>
              <a:srgbClr val="4D4D4D"/>
            </a:solidFill>
            <a:prstDash val="solid"/>
            <a:round/>
            <a:headEnd len="sm" w="sm" type="none"/>
            <a:tailEnd len="sm" w="sm" type="none"/>
          </a:ln>
        </p:spPr>
      </p:cxnSp>
      <p:cxnSp>
        <p:nvCxnSpPr>
          <p:cNvPr id="1891" name="Google Shape;1891;p13"/>
          <p:cNvCxnSpPr/>
          <p:nvPr/>
        </p:nvCxnSpPr>
        <p:spPr>
          <a:xfrm>
            <a:off x="8364320" y="2523231"/>
            <a:ext cx="4762" cy="1894417"/>
          </a:xfrm>
          <a:prstGeom prst="straightConnector1">
            <a:avLst/>
          </a:prstGeom>
          <a:noFill/>
          <a:ln cap="flat" cmpd="sng" w="9525">
            <a:solidFill>
              <a:srgbClr val="4D4D4D"/>
            </a:solidFill>
            <a:prstDash val="solid"/>
            <a:round/>
            <a:headEnd len="sm" w="sm" type="none"/>
            <a:tailEnd len="sm" w="sm" type="none"/>
          </a:ln>
        </p:spPr>
      </p:cxnSp>
      <p:sp>
        <p:nvSpPr>
          <p:cNvPr id="1892" name="Google Shape;1892;p13"/>
          <p:cNvSpPr txBox="1"/>
          <p:nvPr/>
        </p:nvSpPr>
        <p:spPr>
          <a:xfrm>
            <a:off x="2473623" y="5486407"/>
            <a:ext cx="3934797" cy="41845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i="1" lang="en-US" sz="2800">
                <a:solidFill>
                  <a:srgbClr val="000000"/>
                </a:solidFill>
                <a:latin typeface="Arial"/>
                <a:ea typeface="Arial"/>
                <a:cs typeface="Arial"/>
                <a:sym typeface="Arial"/>
              </a:rPr>
              <a:t>Increased HIV </a:t>
            </a:r>
            <a:endParaRPr/>
          </a:p>
          <a:p>
            <a:pPr indent="0" lvl="0" marL="0" marR="0" rtl="0" algn="ctr">
              <a:lnSpc>
                <a:spcPct val="90000"/>
              </a:lnSpc>
              <a:spcBef>
                <a:spcPts val="0"/>
              </a:spcBef>
              <a:spcAft>
                <a:spcPts val="0"/>
              </a:spcAft>
              <a:buNone/>
            </a:pPr>
            <a:r>
              <a:rPr b="1" i="1" lang="en-US" sz="2800">
                <a:solidFill>
                  <a:srgbClr val="000000"/>
                </a:solidFill>
                <a:latin typeface="Arial"/>
                <a:ea typeface="Arial"/>
                <a:cs typeface="Arial"/>
                <a:sym typeface="Arial"/>
              </a:rPr>
              <a:t>testing needed</a:t>
            </a:r>
            <a:endParaRPr/>
          </a:p>
        </p:txBody>
      </p:sp>
      <p:sp>
        <p:nvSpPr>
          <p:cNvPr id="1893" name="Google Shape;1893;p13"/>
          <p:cNvSpPr/>
          <p:nvPr/>
        </p:nvSpPr>
        <p:spPr>
          <a:xfrm>
            <a:off x="4200038" y="4271004"/>
            <a:ext cx="495946" cy="1153406"/>
          </a:xfrm>
          <a:prstGeom prst="upArrow">
            <a:avLst>
              <a:gd fmla="val 50000" name="adj1"/>
              <a:gd fmla="val 50000" name="adj2"/>
            </a:avLst>
          </a:prstGeom>
          <a:solidFill>
            <a:schemeClr val="accen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8" name="Shape 1898"/>
        <p:cNvGrpSpPr/>
        <p:nvPr/>
      </p:nvGrpSpPr>
      <p:grpSpPr>
        <a:xfrm>
          <a:off x="0" y="0"/>
          <a:ext cx="0" cy="0"/>
          <a:chOff x="0" y="0"/>
          <a:chExt cx="0" cy="0"/>
        </a:xfrm>
      </p:grpSpPr>
      <p:sp>
        <p:nvSpPr>
          <p:cNvPr id="1899" name="Google Shape;1899;p14"/>
          <p:cNvSpPr txBox="1"/>
          <p:nvPr>
            <p:ph type="title"/>
          </p:nvPr>
        </p:nvSpPr>
        <p:spPr>
          <a:xfrm>
            <a:off x="513712" y="466436"/>
            <a:ext cx="8173087"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Who is a Candidate for PrEP?</a:t>
            </a:r>
            <a:endParaRPr/>
          </a:p>
        </p:txBody>
      </p:sp>
      <p:sp>
        <p:nvSpPr>
          <p:cNvPr id="1900" name="Google Shape;1900;p14"/>
          <p:cNvSpPr txBox="1"/>
          <p:nvPr>
            <p:ph idx="1" type="body"/>
          </p:nvPr>
        </p:nvSpPr>
        <p:spPr>
          <a:xfrm>
            <a:off x="460373" y="1816925"/>
            <a:ext cx="8229600" cy="1698172"/>
          </a:xfrm>
          <a:prstGeom prst="rect">
            <a:avLst/>
          </a:prstGeom>
          <a:noFill/>
          <a:ln>
            <a:noFill/>
          </a:ln>
        </p:spPr>
        <p:txBody>
          <a:bodyPr anchorCtr="0" anchor="t" bIns="0" lIns="0" spcFirstLastPara="1" rIns="0" wrap="square" tIns="0">
            <a:noAutofit/>
          </a:bodyPr>
          <a:lstStyle/>
          <a:p>
            <a:pPr indent="-228600" lvl="0" marL="228600" rtl="0" algn="l">
              <a:lnSpc>
                <a:spcPct val="115000"/>
              </a:lnSpc>
              <a:spcBef>
                <a:spcPts val="0"/>
              </a:spcBef>
              <a:spcAft>
                <a:spcPts val="0"/>
              </a:spcAft>
              <a:buSzPts val="1260"/>
              <a:buChar char="▪"/>
            </a:pPr>
            <a:r>
              <a:rPr lang="en-US" sz="1400">
                <a:latin typeface="Arial"/>
                <a:ea typeface="Arial"/>
                <a:cs typeface="Arial"/>
                <a:sym typeface="Arial"/>
              </a:rPr>
              <a:t>Those who have partner(s) known to be HIV‐1 infected   </a:t>
            </a:r>
            <a:endParaRPr sz="1400">
              <a:latin typeface="Arial"/>
              <a:ea typeface="Arial"/>
              <a:cs typeface="Arial"/>
              <a:sym typeface="Arial"/>
            </a:endParaRPr>
          </a:p>
          <a:p>
            <a:pPr indent="-228600" lvl="0" marL="228600" rtl="0" algn="l">
              <a:lnSpc>
                <a:spcPct val="115000"/>
              </a:lnSpc>
              <a:spcBef>
                <a:spcPts val="0"/>
              </a:spcBef>
              <a:spcAft>
                <a:spcPts val="0"/>
              </a:spcAft>
              <a:buSzPts val="1260"/>
              <a:buChar char="▪"/>
            </a:pPr>
            <a:r>
              <a:rPr lang="en-US" sz="1400">
                <a:latin typeface="Arial"/>
                <a:ea typeface="Arial"/>
                <a:cs typeface="Arial"/>
                <a:sym typeface="Arial"/>
              </a:rPr>
              <a:t>Persons sexually active within a high prevalence area  or social network and has ≥1 of the following risks:</a:t>
            </a:r>
            <a:endParaRPr sz="1400">
              <a:latin typeface="Arial"/>
              <a:ea typeface="Arial"/>
              <a:cs typeface="Arial"/>
              <a:sym typeface="Arial"/>
            </a:endParaRPr>
          </a:p>
          <a:p>
            <a:pPr indent="-285750" lvl="0" marL="1136650" rtl="0" algn="l">
              <a:lnSpc>
                <a:spcPct val="115000"/>
              </a:lnSpc>
              <a:spcBef>
                <a:spcPts val="0"/>
              </a:spcBef>
              <a:spcAft>
                <a:spcPts val="0"/>
              </a:spcAft>
              <a:buSzPts val="1260"/>
              <a:buFont typeface="Arial"/>
              <a:buChar char="−"/>
            </a:pPr>
            <a:r>
              <a:rPr lang="en-US" sz="1400">
                <a:latin typeface="Arial"/>
                <a:ea typeface="Arial"/>
                <a:cs typeface="Arial"/>
                <a:sym typeface="Arial"/>
              </a:rPr>
              <a:t>No / inconsistent condom use</a:t>
            </a:r>
            <a:endParaRPr sz="1400">
              <a:latin typeface="Arial"/>
              <a:ea typeface="Arial"/>
              <a:cs typeface="Arial"/>
              <a:sym typeface="Arial"/>
            </a:endParaRPr>
          </a:p>
          <a:p>
            <a:pPr indent="-285750" lvl="0" marL="1136650" rtl="0" algn="l">
              <a:lnSpc>
                <a:spcPct val="115000"/>
              </a:lnSpc>
              <a:spcBef>
                <a:spcPts val="0"/>
              </a:spcBef>
              <a:spcAft>
                <a:spcPts val="0"/>
              </a:spcAft>
              <a:buSzPts val="1260"/>
              <a:buFont typeface="Arial"/>
              <a:buChar char="−"/>
            </a:pPr>
            <a:r>
              <a:rPr lang="en-US" sz="1400">
                <a:latin typeface="Arial"/>
                <a:ea typeface="Arial"/>
                <a:cs typeface="Arial"/>
                <a:sym typeface="Arial"/>
              </a:rPr>
              <a:t>STI  diagnosis</a:t>
            </a:r>
            <a:endParaRPr/>
          </a:p>
          <a:p>
            <a:pPr indent="-285750" lvl="0" marL="1136650" rtl="0" algn="l">
              <a:lnSpc>
                <a:spcPct val="115000"/>
              </a:lnSpc>
              <a:spcBef>
                <a:spcPts val="0"/>
              </a:spcBef>
              <a:spcAft>
                <a:spcPts val="0"/>
              </a:spcAft>
              <a:buSzPts val="1260"/>
              <a:buFont typeface="Arial"/>
              <a:buChar char="−"/>
            </a:pPr>
            <a:r>
              <a:rPr lang="en-US" sz="1400">
                <a:latin typeface="Arial"/>
                <a:ea typeface="Arial"/>
                <a:cs typeface="Arial"/>
                <a:sym typeface="Arial"/>
              </a:rPr>
              <a:t>Exchange of sex for money, food, shelter, or drugs</a:t>
            </a:r>
            <a:endParaRPr/>
          </a:p>
          <a:p>
            <a:pPr indent="-285750" lvl="0" marL="1136650" rtl="0" algn="l">
              <a:lnSpc>
                <a:spcPct val="115000"/>
              </a:lnSpc>
              <a:spcBef>
                <a:spcPts val="0"/>
              </a:spcBef>
              <a:spcAft>
                <a:spcPts val="0"/>
              </a:spcAft>
              <a:buSzPts val="1260"/>
              <a:buFont typeface="Arial"/>
              <a:buChar char="−"/>
            </a:pPr>
            <a:r>
              <a:rPr lang="en-US" sz="1400">
                <a:latin typeface="Arial"/>
                <a:ea typeface="Arial"/>
                <a:cs typeface="Arial"/>
                <a:sym typeface="Arial"/>
              </a:rPr>
              <a:t>Use of illicit drugs or alcohol dependence</a:t>
            </a:r>
            <a:endParaRPr/>
          </a:p>
          <a:p>
            <a:pPr indent="-285750" lvl="0" marL="1136650" rtl="0" algn="l">
              <a:lnSpc>
                <a:spcPct val="100000"/>
              </a:lnSpc>
              <a:spcBef>
                <a:spcPts val="0"/>
              </a:spcBef>
              <a:spcAft>
                <a:spcPts val="0"/>
              </a:spcAft>
              <a:buSzPts val="1260"/>
              <a:buFont typeface="Arial"/>
              <a:buChar char="−"/>
            </a:pPr>
            <a:r>
              <a:rPr lang="en-US" sz="1400">
                <a:latin typeface="Arial"/>
                <a:ea typeface="Arial"/>
                <a:cs typeface="Arial"/>
                <a:sym typeface="Arial"/>
              </a:rPr>
              <a:t>Incarceration </a:t>
            </a:r>
            <a:endParaRPr sz="1400">
              <a:latin typeface="Arial"/>
              <a:ea typeface="Arial"/>
              <a:cs typeface="Arial"/>
              <a:sym typeface="Arial"/>
            </a:endParaRPr>
          </a:p>
        </p:txBody>
      </p:sp>
      <p:sp>
        <p:nvSpPr>
          <p:cNvPr id="1901" name="Google Shape;1901;p14"/>
          <p:cNvSpPr/>
          <p:nvPr/>
        </p:nvSpPr>
        <p:spPr>
          <a:xfrm>
            <a:off x="513713" y="3859724"/>
            <a:ext cx="8191210" cy="338554"/>
          </a:xfrm>
          <a:prstGeom prst="rect">
            <a:avLst/>
          </a:prstGeom>
          <a:solidFill>
            <a:srgbClr val="0070C0"/>
          </a:solidFill>
          <a:ln cap="flat" cmpd="sng" w="9525">
            <a:solidFill>
              <a:srgbClr val="7030A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FFFF"/>
                </a:solidFill>
                <a:latin typeface="Arial"/>
                <a:ea typeface="Arial"/>
                <a:cs typeface="Arial"/>
                <a:sym typeface="Arial"/>
              </a:rPr>
              <a:t>The risk categories listed in the USPHS/CDC guidelines include</a:t>
            </a:r>
            <a:r>
              <a:rPr b="1" baseline="30000" lang="en-US" sz="1600">
                <a:solidFill>
                  <a:srgbClr val="FFFFFF"/>
                </a:solidFill>
                <a:latin typeface="Arial"/>
                <a:ea typeface="Arial"/>
                <a:cs typeface="Arial"/>
                <a:sym typeface="Arial"/>
              </a:rPr>
              <a:t>2</a:t>
            </a:r>
            <a:r>
              <a:rPr b="1" lang="en-US" sz="1600">
                <a:solidFill>
                  <a:srgbClr val="FFFFFF"/>
                </a:solidFill>
                <a:latin typeface="Arial"/>
                <a:ea typeface="Arial"/>
                <a:cs typeface="Arial"/>
                <a:sym typeface="Arial"/>
              </a:rPr>
              <a:t>:</a:t>
            </a:r>
            <a:endParaRPr b="1" sz="1600">
              <a:solidFill>
                <a:srgbClr val="FFFFFF"/>
              </a:solidFill>
              <a:latin typeface="Arial"/>
              <a:ea typeface="Arial"/>
              <a:cs typeface="Arial"/>
              <a:sym typeface="Arial"/>
            </a:endParaRPr>
          </a:p>
        </p:txBody>
      </p:sp>
      <p:sp>
        <p:nvSpPr>
          <p:cNvPr id="1902" name="Google Shape;1902;p14"/>
          <p:cNvSpPr/>
          <p:nvPr/>
        </p:nvSpPr>
        <p:spPr>
          <a:xfrm>
            <a:off x="558140" y="1366113"/>
            <a:ext cx="8131833" cy="375487"/>
          </a:xfrm>
          <a:prstGeom prst="rect">
            <a:avLst/>
          </a:prstGeom>
          <a:solidFill>
            <a:srgbClr val="C00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1600">
                <a:solidFill>
                  <a:srgbClr val="FFFFFF"/>
                </a:solidFill>
                <a:latin typeface="Arial"/>
                <a:ea typeface="Arial"/>
                <a:cs typeface="Arial"/>
                <a:sym typeface="Arial"/>
              </a:rPr>
              <a:t>USPI: Persons at substantial HIV risk who warrant evaluation for PrEP</a:t>
            </a:r>
            <a:r>
              <a:rPr b="1" baseline="30000" lang="en-US" sz="1600">
                <a:solidFill>
                  <a:srgbClr val="FFFFFF"/>
                </a:solidFill>
                <a:latin typeface="Arial"/>
                <a:ea typeface="Arial"/>
                <a:cs typeface="Arial"/>
                <a:sym typeface="Arial"/>
              </a:rPr>
              <a:t>1</a:t>
            </a:r>
            <a:r>
              <a:rPr b="1" lang="en-US" sz="1600">
                <a:solidFill>
                  <a:srgbClr val="FFFFFF"/>
                </a:solidFill>
                <a:latin typeface="Arial"/>
                <a:ea typeface="Arial"/>
                <a:cs typeface="Arial"/>
                <a:sym typeface="Arial"/>
              </a:rPr>
              <a:t>:</a:t>
            </a:r>
            <a:endParaRPr/>
          </a:p>
        </p:txBody>
      </p:sp>
      <p:sp>
        <p:nvSpPr>
          <p:cNvPr id="1903" name="Google Shape;1903;p14"/>
          <p:cNvSpPr/>
          <p:nvPr/>
        </p:nvSpPr>
        <p:spPr>
          <a:xfrm>
            <a:off x="3385" y="6448161"/>
            <a:ext cx="8345958" cy="338554"/>
          </a:xfrm>
          <a:prstGeom prst="rect">
            <a:avLst/>
          </a:prstGeom>
          <a:noFill/>
          <a:ln>
            <a:noFill/>
          </a:ln>
        </p:spPr>
        <p:txBody>
          <a:bodyPr anchorCtr="0" anchor="t" bIns="45700" lIns="91425" spcFirstLastPara="1" rIns="91425" wrap="square" tIns="45700">
            <a:spAutoFit/>
          </a:bodyPr>
          <a:lstStyle/>
          <a:p>
            <a:pPr indent="-228600" lvl="0" marL="228600" marR="0" rtl="0" algn="r">
              <a:spcBef>
                <a:spcPts val="0"/>
              </a:spcBef>
              <a:spcAft>
                <a:spcPts val="0"/>
              </a:spcAft>
              <a:buClr>
                <a:srgbClr val="161616"/>
              </a:buClr>
              <a:buSzPts val="800"/>
              <a:buFont typeface="Arial"/>
              <a:buAutoNum type="arabicPeriod"/>
            </a:pPr>
            <a:r>
              <a:rPr lang="en-US" sz="800">
                <a:solidFill>
                  <a:srgbClr val="161616"/>
                </a:solidFill>
                <a:latin typeface="Arial"/>
                <a:ea typeface="Arial"/>
                <a:cs typeface="Arial"/>
                <a:sym typeface="Arial"/>
              </a:rPr>
              <a:t>TRUVADA Prescribing Information. Gilead Sciences, Inc. 2013.</a:t>
            </a:r>
            <a:endParaRPr/>
          </a:p>
          <a:p>
            <a:pPr indent="-228600" lvl="0" marL="228600" marR="0" rtl="0" algn="r">
              <a:spcBef>
                <a:spcPts val="0"/>
              </a:spcBef>
              <a:spcAft>
                <a:spcPts val="0"/>
              </a:spcAft>
              <a:buClr>
                <a:srgbClr val="4D4D4D"/>
              </a:buClr>
              <a:buSzPts val="800"/>
              <a:buFont typeface="Arial"/>
              <a:buAutoNum type="arabicPeriod"/>
            </a:pPr>
            <a:r>
              <a:rPr lang="en-US" sz="800">
                <a:solidFill>
                  <a:srgbClr val="4D4D4D"/>
                </a:solidFill>
                <a:latin typeface="Arial"/>
                <a:ea typeface="Arial"/>
                <a:cs typeface="Arial"/>
                <a:sym typeface="Arial"/>
              </a:rPr>
              <a:t>USPHS. </a:t>
            </a:r>
            <a:r>
              <a:rPr i="1" lang="en-US" sz="800">
                <a:solidFill>
                  <a:srgbClr val="4D4D4D"/>
                </a:solidFill>
                <a:latin typeface="Arial"/>
                <a:ea typeface="Arial"/>
                <a:cs typeface="Arial"/>
                <a:sym typeface="Arial"/>
              </a:rPr>
              <a:t>Preexposure prophylaxis for the prevention of HIV infection in the United States</a:t>
            </a:r>
            <a:r>
              <a:rPr lang="en-US" sz="800">
                <a:solidFill>
                  <a:srgbClr val="4D4D4D"/>
                </a:solidFill>
                <a:latin typeface="Arial"/>
                <a:ea typeface="Arial"/>
                <a:cs typeface="Arial"/>
                <a:sym typeface="Arial"/>
              </a:rPr>
              <a:t>–2014. </a:t>
            </a:r>
            <a:r>
              <a:rPr lang="en-US" sz="800" u="sng">
                <a:solidFill>
                  <a:srgbClr val="4D4D4D"/>
                </a:solidFill>
                <a:latin typeface="Arial"/>
                <a:ea typeface="Arial"/>
                <a:cs typeface="Arial"/>
                <a:sym typeface="Arial"/>
                <a:hlinkClick r:id="rId3">
                  <a:extLst>
                    <a:ext uri="{A12FA001-AC4F-418D-AE19-62706E023703}">
                      <ahyp:hlinkClr val="tx"/>
                    </a:ext>
                  </a:extLst>
                </a:hlinkClick>
              </a:rPr>
              <a:t>http://www.cdc.gov/hiv/pdf/guidelines/PrEPguidelines2014.pdf</a:t>
            </a:r>
            <a:r>
              <a:rPr lang="en-US" sz="800">
                <a:solidFill>
                  <a:srgbClr val="4D4D4D"/>
                </a:solidFill>
                <a:latin typeface="Arial"/>
                <a:ea typeface="Arial"/>
                <a:cs typeface="Arial"/>
                <a:sym typeface="Arial"/>
              </a:rPr>
              <a:t> . </a:t>
            </a:r>
            <a:endParaRPr sz="800">
              <a:solidFill>
                <a:srgbClr val="4D4D4D"/>
              </a:solidFill>
              <a:latin typeface="Arial"/>
              <a:ea typeface="Arial"/>
              <a:cs typeface="Arial"/>
              <a:sym typeface="Arial"/>
            </a:endParaRPr>
          </a:p>
        </p:txBody>
      </p:sp>
      <p:sp>
        <p:nvSpPr>
          <p:cNvPr id="1904" name="Google Shape;1904;p14"/>
          <p:cNvSpPr txBox="1"/>
          <p:nvPr>
            <p:ph idx="12" type="sldNum"/>
          </p:nvPr>
        </p:nvSpPr>
        <p:spPr>
          <a:xfrm>
            <a:off x="8439150" y="6537325"/>
            <a:ext cx="247650" cy="168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rgbClr val="7F7F7F"/>
                </a:solidFill>
                <a:latin typeface="Arial"/>
                <a:ea typeface="Arial"/>
                <a:cs typeface="Arial"/>
                <a:sym typeface="Arial"/>
              </a:rPr>
              <a:t>‹#›</a:t>
            </a:fld>
            <a:endParaRPr sz="1800">
              <a:solidFill>
                <a:srgbClr val="7F7F7F"/>
              </a:solidFill>
              <a:latin typeface="Arial"/>
              <a:ea typeface="Arial"/>
              <a:cs typeface="Arial"/>
              <a:sym typeface="Arial"/>
            </a:endParaRPr>
          </a:p>
        </p:txBody>
      </p:sp>
      <p:sp>
        <p:nvSpPr>
          <p:cNvPr id="1905" name="Google Shape;1905;p14"/>
          <p:cNvSpPr txBox="1"/>
          <p:nvPr/>
        </p:nvSpPr>
        <p:spPr>
          <a:xfrm>
            <a:off x="8788400" y="114300"/>
            <a:ext cx="306388"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400">
                <a:solidFill>
                  <a:srgbClr val="CC3300"/>
                </a:solidFill>
                <a:latin typeface="Arial"/>
                <a:ea typeface="Arial"/>
                <a:cs typeface="Arial"/>
                <a:sym typeface="Arial"/>
              </a:rPr>
              <a:t>‡</a:t>
            </a:r>
            <a:endParaRPr/>
          </a:p>
        </p:txBody>
      </p:sp>
      <p:graphicFrame>
        <p:nvGraphicFramePr>
          <p:cNvPr id="1906" name="Google Shape;1906;p14"/>
          <p:cNvGraphicFramePr/>
          <p:nvPr/>
        </p:nvGraphicFramePr>
        <p:xfrm>
          <a:off x="1223654" y="4345041"/>
          <a:ext cx="3000000" cy="3000000"/>
        </p:xfrm>
        <a:graphic>
          <a:graphicData uri="http://schemas.openxmlformats.org/drawingml/2006/table">
            <a:tbl>
              <a:tblPr bandRow="1" firstRow="1">
                <a:noFill/>
                <a:tableStyleId>{E75E619A-A03D-425D-8FD7-78F68874EFC2}</a:tableStyleId>
              </a:tblPr>
              <a:tblGrid>
                <a:gridCol w="3048000"/>
                <a:gridCol w="3048000"/>
              </a:tblGrid>
              <a:tr h="225900">
                <a:tc>
                  <a:txBody>
                    <a:bodyPr/>
                    <a:lstStyle/>
                    <a:p>
                      <a:pPr indent="0" lvl="0" marL="0" marR="0" rtl="0" algn="ctr">
                        <a:lnSpc>
                          <a:spcPct val="100000"/>
                        </a:lnSpc>
                        <a:spcBef>
                          <a:spcPts val="0"/>
                        </a:spcBef>
                        <a:spcAft>
                          <a:spcPts val="0"/>
                        </a:spcAft>
                        <a:buClr>
                          <a:schemeClr val="dk1"/>
                        </a:buClr>
                        <a:buSzPts val="1200"/>
                        <a:buFont typeface="Arial"/>
                        <a:buNone/>
                      </a:pPr>
                      <a:r>
                        <a:rPr lang="en-US" sz="1200" u="none" cap="none" strike="noStrike"/>
                        <a:t>MSM:</a:t>
                      </a:r>
                      <a:endParaRPr sz="1200" u="none" cap="none" strike="noStrike">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en-US" sz="1200" u="none" cap="none" strike="noStrike"/>
                        <a:t>Heterosexual Men and Women:</a:t>
                      </a:r>
                      <a:endParaRPr sz="1200" u="none" cap="none" strike="noStrike">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04875">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t>HIV-positive sexual partner </a:t>
                      </a:r>
                      <a:endParaRPr sz="1200" u="none" cap="none" strike="noStrike">
                        <a:solidFill>
                          <a:srgbClr val="C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t>HIV-positive sexual partner </a:t>
                      </a:r>
                      <a:endParaRPr sz="1200" u="none" cap="none" strike="noStrike">
                        <a:solidFill>
                          <a:srgbClr val="C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4875">
                <a:tc>
                  <a:txBody>
                    <a:bodyPr/>
                    <a:lstStyle/>
                    <a:p>
                      <a:pPr indent="0" lvl="0" marL="0" marR="0" rtl="0" algn="l">
                        <a:spcBef>
                          <a:spcPts val="0"/>
                        </a:spcBef>
                        <a:spcAft>
                          <a:spcPts val="0"/>
                        </a:spcAft>
                        <a:buNone/>
                      </a:pPr>
                      <a:r>
                        <a:rPr lang="en-US" sz="1200" u="none" cap="none" strike="noStrike"/>
                        <a:t>Recent bacterial STI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Recent bacterial STI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4875">
                <a:tc>
                  <a:txBody>
                    <a:bodyPr/>
                    <a:lstStyle/>
                    <a:p>
                      <a:pPr indent="0" lvl="0" marL="0" marR="0" rtl="0" algn="l">
                        <a:spcBef>
                          <a:spcPts val="0"/>
                        </a:spcBef>
                        <a:spcAft>
                          <a:spcPts val="0"/>
                        </a:spcAft>
                        <a:buNone/>
                      </a:pPr>
                      <a:r>
                        <a:rPr lang="en-US" sz="1200"/>
                        <a:t>High number of sex partners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High number of sex partners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4875">
                <a:tc>
                  <a:txBody>
                    <a:bodyPr/>
                    <a:lstStyle/>
                    <a:p>
                      <a:pPr indent="0" lvl="0" marL="0" marR="0" rtl="0" algn="l">
                        <a:spcBef>
                          <a:spcPts val="0"/>
                        </a:spcBef>
                        <a:spcAft>
                          <a:spcPts val="0"/>
                        </a:spcAft>
                        <a:buNone/>
                      </a:pPr>
                      <a:r>
                        <a:rPr lang="en-US" sz="1200"/>
                        <a:t>History of inconsistent or no  condom use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History of inconsistent or no  condom use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4875">
                <a:tc>
                  <a:txBody>
                    <a:bodyPr/>
                    <a:lstStyle/>
                    <a:p>
                      <a:pPr indent="0" lvl="0" marL="0" marR="0" rtl="0" algn="l">
                        <a:spcBef>
                          <a:spcPts val="0"/>
                        </a:spcBef>
                        <a:spcAft>
                          <a:spcPts val="0"/>
                        </a:spcAft>
                        <a:buNone/>
                      </a:pPr>
                      <a:r>
                        <a:rPr lang="en-US" sz="1200"/>
                        <a:t>Commercial sex work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Commercial sex work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1475">
                <a:tc>
                  <a:txBody>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In high-prevalence area or network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sp>
        <p:nvSpPr>
          <p:cNvPr id="1912" name="Google Shape;1912;p15"/>
          <p:cNvSpPr txBox="1"/>
          <p:nvPr>
            <p:ph type="title"/>
          </p:nvPr>
        </p:nvSpPr>
        <p:spPr>
          <a:xfrm>
            <a:off x="457200" y="466439"/>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CDC HIV Risk Tool:  www.cdc.gov/hivrisk</a:t>
            </a:r>
            <a:endParaRPr/>
          </a:p>
        </p:txBody>
      </p:sp>
      <p:sp>
        <p:nvSpPr>
          <p:cNvPr id="1913" name="Google Shape;1913;p15"/>
          <p:cNvSpPr txBox="1"/>
          <p:nvPr>
            <p:ph idx="2" type="body"/>
          </p:nvPr>
        </p:nvSpPr>
        <p:spPr>
          <a:xfrm>
            <a:off x="457200" y="43714"/>
            <a:ext cx="8229600" cy="30265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1440"/>
              <a:buNone/>
            </a:pPr>
            <a:r>
              <a:rPr lang="en-US"/>
              <a:t>Estimating HIV Transmission Risk</a:t>
            </a:r>
            <a:endParaRPr/>
          </a:p>
        </p:txBody>
      </p:sp>
      <p:pic>
        <p:nvPicPr>
          <p:cNvPr id="1914" name="Google Shape;1914;p15"/>
          <p:cNvPicPr preferRelativeResize="0"/>
          <p:nvPr/>
        </p:nvPicPr>
        <p:blipFill rotWithShape="1">
          <a:blip r:embed="rId3">
            <a:alphaModFix/>
          </a:blip>
          <a:srcRect b="0" l="0" r="0" t="0"/>
          <a:stretch/>
        </p:blipFill>
        <p:spPr>
          <a:xfrm>
            <a:off x="1408497" y="1295400"/>
            <a:ext cx="6359090" cy="5211640"/>
          </a:xfrm>
          <a:prstGeom prst="rect">
            <a:avLst/>
          </a:prstGeom>
          <a:noFill/>
          <a:ln>
            <a:noFill/>
          </a:ln>
        </p:spPr>
      </p:pic>
      <p:sp>
        <p:nvSpPr>
          <p:cNvPr id="1915" name="Google Shape;1915;p15"/>
          <p:cNvSpPr txBox="1"/>
          <p:nvPr/>
        </p:nvSpPr>
        <p:spPr>
          <a:xfrm>
            <a:off x="548871" y="6638147"/>
            <a:ext cx="5830157" cy="15234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100">
                <a:solidFill>
                  <a:srgbClr val="000000"/>
                </a:solidFill>
                <a:latin typeface="Arial"/>
                <a:ea typeface="Arial"/>
                <a:cs typeface="Arial"/>
                <a:sym typeface="Arial"/>
              </a:rPr>
              <a:t>Available at: </a:t>
            </a:r>
            <a:r>
              <a:rPr lang="en-US" sz="1100" u="sng">
                <a:solidFill>
                  <a:srgbClr val="000000"/>
                </a:solidFill>
                <a:latin typeface="Arial"/>
                <a:ea typeface="Arial"/>
                <a:cs typeface="Arial"/>
                <a:sym typeface="Arial"/>
                <a:hlinkClick r:id="rId4">
                  <a:extLst>
                    <a:ext uri="{A12FA001-AC4F-418D-AE19-62706E023703}">
                      <ahyp:hlinkClr val="tx"/>
                    </a:ext>
                  </a:extLst>
                </a:hlinkClick>
              </a:rPr>
              <a:t>https://wwwn.cdc.gov/hivrisk/estimator.html#</a:t>
            </a:r>
            <a:r>
              <a:rPr lang="en-US" sz="1100">
                <a:solidFill>
                  <a:srgbClr val="000000"/>
                </a:solidFill>
                <a:latin typeface="Arial"/>
                <a:ea typeface="Arial"/>
                <a:cs typeface="Arial"/>
                <a:sym typeface="Arial"/>
              </a:rPr>
              <a:t>     Accessed on January 11, 2016</a:t>
            </a:r>
            <a:endParaRPr/>
          </a:p>
        </p:txBody>
      </p:sp>
      <p:sp>
        <p:nvSpPr>
          <p:cNvPr id="1916" name="Google Shape;1916;p15"/>
          <p:cNvSpPr txBox="1"/>
          <p:nvPr/>
        </p:nvSpPr>
        <p:spPr>
          <a:xfrm>
            <a:off x="8788400" y="0"/>
            <a:ext cx="306388"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400">
                <a:solidFill>
                  <a:srgbClr val="CC3300"/>
                </a:solidFill>
                <a:latin typeface="Arial"/>
                <a:ea typeface="Arial"/>
                <a:cs typeface="Arial"/>
                <a:sym typeface="Arial"/>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p1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Self Perception of HIV Risk is Low</a:t>
            </a:r>
            <a:endParaRPr/>
          </a:p>
        </p:txBody>
      </p:sp>
      <p:sp>
        <p:nvSpPr>
          <p:cNvPr id="1923" name="Google Shape;1923;p16"/>
          <p:cNvSpPr txBox="1"/>
          <p:nvPr>
            <p:ph idx="1" type="body"/>
          </p:nvPr>
        </p:nvSpPr>
        <p:spPr>
          <a:xfrm>
            <a:off x="990601" y="1353880"/>
            <a:ext cx="7162800" cy="443198"/>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SzPts val="1440"/>
              <a:buNone/>
            </a:pPr>
            <a:r>
              <a:rPr lang="en-US" sz="1600"/>
              <a:t>Persons undergoing HIV rapid testing in Philadelphia (N=3,533; &gt;90% African-American) surveyed between July 2012 and Dec 2013</a:t>
            </a:r>
            <a:endParaRPr sz="1600"/>
          </a:p>
        </p:txBody>
      </p:sp>
      <p:sp>
        <p:nvSpPr>
          <p:cNvPr id="1924" name="Google Shape;1924;p16"/>
          <p:cNvSpPr/>
          <p:nvPr/>
        </p:nvSpPr>
        <p:spPr>
          <a:xfrm>
            <a:off x="665562" y="5664262"/>
            <a:ext cx="767670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0000"/>
                </a:solidFill>
                <a:latin typeface="Arial"/>
                <a:ea typeface="Arial"/>
                <a:cs typeface="Arial"/>
                <a:sym typeface="Arial"/>
              </a:rPr>
              <a:t>A large proportion of patients at high risk for </a:t>
            </a:r>
            <a:endParaRPr/>
          </a:p>
          <a:p>
            <a:pPr indent="0" lvl="0" marL="0" marR="0" rtl="0" algn="ctr">
              <a:spcBef>
                <a:spcPts val="0"/>
              </a:spcBef>
              <a:spcAft>
                <a:spcPts val="0"/>
              </a:spcAft>
              <a:buNone/>
            </a:pPr>
            <a:r>
              <a:rPr b="1" lang="en-US" sz="1800">
                <a:solidFill>
                  <a:srgbClr val="000000"/>
                </a:solidFill>
                <a:latin typeface="Arial"/>
                <a:ea typeface="Arial"/>
                <a:cs typeface="Arial"/>
                <a:sym typeface="Arial"/>
              </a:rPr>
              <a:t>HIV infection do not perceive themselves at high risk</a:t>
            </a:r>
            <a:endParaRPr/>
          </a:p>
        </p:txBody>
      </p:sp>
      <p:grpSp>
        <p:nvGrpSpPr>
          <p:cNvPr id="1925" name="Google Shape;1925;p16"/>
          <p:cNvGrpSpPr/>
          <p:nvPr/>
        </p:nvGrpSpPr>
        <p:grpSpPr>
          <a:xfrm>
            <a:off x="1655782" y="2046708"/>
            <a:ext cx="5417933" cy="3180502"/>
            <a:chOff x="398482" y="2094374"/>
            <a:chExt cx="5417933" cy="3180502"/>
          </a:xfrm>
        </p:grpSpPr>
        <p:grpSp>
          <p:nvGrpSpPr>
            <p:cNvPr id="1926" name="Google Shape;1926;p16"/>
            <p:cNvGrpSpPr/>
            <p:nvPr/>
          </p:nvGrpSpPr>
          <p:grpSpPr>
            <a:xfrm>
              <a:off x="398482" y="2094374"/>
              <a:ext cx="5417933" cy="3180502"/>
              <a:chOff x="40703" y="681"/>
              <a:chExt cx="5417933" cy="3180502"/>
            </a:xfrm>
          </p:grpSpPr>
          <p:sp>
            <p:nvSpPr>
              <p:cNvPr id="1927" name="Google Shape;1927;p16"/>
              <p:cNvSpPr/>
              <p:nvPr/>
            </p:nvSpPr>
            <p:spPr>
              <a:xfrm rot="-886635">
                <a:off x="25644" y="1296992"/>
                <a:ext cx="5438839" cy="587199"/>
              </a:xfrm>
              <a:prstGeom prst="mathMinus">
                <a:avLst>
                  <a:gd fmla="val 23520" name="adj1"/>
                </a:avLst>
              </a:prstGeom>
              <a:gradFill>
                <a:gsLst>
                  <a:gs pos="0">
                    <a:srgbClr val="909AB0"/>
                  </a:gs>
                  <a:gs pos="80000">
                    <a:srgbClr val="BECBE7"/>
                  </a:gs>
                  <a:gs pos="100000">
                    <a:srgbClr val="BECBE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6"/>
              <p:cNvSpPr/>
              <p:nvPr/>
            </p:nvSpPr>
            <p:spPr>
              <a:xfrm>
                <a:off x="861425" y="18088"/>
                <a:ext cx="1300715" cy="1301269"/>
              </a:xfrm>
              <a:prstGeom prst="downArrow">
                <a:avLst>
                  <a:gd fmla="val 50000" name="adj1"/>
                  <a:gd fmla="val 50000" name="adj2"/>
                </a:avLst>
              </a:prstGeom>
              <a:gradFill>
                <a:gsLst>
                  <a:gs pos="0">
                    <a:srgbClr val="0053A9"/>
                  </a:gs>
                  <a:gs pos="80000">
                    <a:srgbClr val="006EDE"/>
                  </a:gs>
                  <a:gs pos="100000">
                    <a:srgbClr val="006EE4"/>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6"/>
              <p:cNvSpPr/>
              <p:nvPr/>
            </p:nvSpPr>
            <p:spPr>
              <a:xfrm>
                <a:off x="1963673" y="681"/>
                <a:ext cx="1756840" cy="133609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6"/>
              <p:cNvSpPr txBox="1"/>
              <p:nvPr/>
            </p:nvSpPr>
            <p:spPr>
              <a:xfrm>
                <a:off x="1963673" y="681"/>
                <a:ext cx="1756840" cy="1336097"/>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b="1" lang="en-US" sz="1800">
                    <a:solidFill>
                      <a:schemeClr val="dk1"/>
                    </a:solidFill>
                    <a:latin typeface="Arial"/>
                    <a:ea typeface="Arial"/>
                    <a:cs typeface="Arial"/>
                    <a:sym typeface="Arial"/>
                  </a:rPr>
                  <a:t>SELF Perception</a:t>
                </a:r>
                <a:endParaRPr/>
              </a:p>
              <a:p>
                <a:pPr indent="0" lvl="0" marL="0" marR="0" rtl="0" algn="ctr">
                  <a:lnSpc>
                    <a:spcPct val="90000"/>
                  </a:lnSpc>
                  <a:spcBef>
                    <a:spcPts val="630"/>
                  </a:spcBef>
                  <a:spcAft>
                    <a:spcPts val="0"/>
                  </a:spcAft>
                  <a:buNone/>
                </a:pPr>
                <a:r>
                  <a:rPr lang="en-US" sz="1400">
                    <a:solidFill>
                      <a:schemeClr val="dk1"/>
                    </a:solidFill>
                    <a:latin typeface="Arial"/>
                    <a:ea typeface="Arial"/>
                    <a:cs typeface="Arial"/>
                    <a:sym typeface="Arial"/>
                  </a:rPr>
                  <a:t>Moderate/high risk</a:t>
                </a:r>
                <a:endParaRPr sz="1400">
                  <a:solidFill>
                    <a:schemeClr val="dk1"/>
                  </a:solidFill>
                  <a:latin typeface="Arial"/>
                  <a:ea typeface="Arial"/>
                  <a:cs typeface="Arial"/>
                  <a:sym typeface="Arial"/>
                </a:endParaRPr>
              </a:p>
            </p:txBody>
          </p:sp>
          <p:sp>
            <p:nvSpPr>
              <p:cNvPr id="1931" name="Google Shape;1931;p16"/>
              <p:cNvSpPr/>
              <p:nvPr/>
            </p:nvSpPr>
            <p:spPr>
              <a:xfrm>
                <a:off x="3811598" y="1728388"/>
                <a:ext cx="1647038" cy="1272473"/>
              </a:xfrm>
              <a:prstGeom prst="upArrow">
                <a:avLst>
                  <a:gd fmla="val 50000" name="adj1"/>
                  <a:gd fmla="val 50000" name="adj2"/>
                </a:avLst>
              </a:prstGeom>
              <a:gradFill>
                <a:gsLst>
                  <a:gs pos="0">
                    <a:srgbClr val="CE8416"/>
                  </a:gs>
                  <a:gs pos="80000">
                    <a:srgbClr val="FFAD1E"/>
                  </a:gs>
                  <a:gs pos="100000">
                    <a:srgbClr val="FFAF1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6"/>
              <p:cNvSpPr/>
              <p:nvPr/>
            </p:nvSpPr>
            <p:spPr>
              <a:xfrm>
                <a:off x="2234104" y="1845086"/>
                <a:ext cx="1756840" cy="133609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6"/>
              <p:cNvSpPr txBox="1"/>
              <p:nvPr/>
            </p:nvSpPr>
            <p:spPr>
              <a:xfrm>
                <a:off x="2234104" y="1845086"/>
                <a:ext cx="1756840" cy="1336097"/>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None/>
                </a:pPr>
                <a:r>
                  <a:rPr b="1" lang="en-US" sz="1800">
                    <a:solidFill>
                      <a:schemeClr val="dk1"/>
                    </a:solidFill>
                    <a:latin typeface="Arial"/>
                    <a:ea typeface="Arial"/>
                    <a:cs typeface="Arial"/>
                    <a:sym typeface="Arial"/>
                  </a:rPr>
                  <a:t>TESTERS</a:t>
                </a:r>
                <a:br>
                  <a:rPr b="1" lang="en-US" sz="1800">
                    <a:solidFill>
                      <a:schemeClr val="dk1"/>
                    </a:solidFill>
                    <a:latin typeface="Arial"/>
                    <a:ea typeface="Arial"/>
                    <a:cs typeface="Arial"/>
                    <a:sym typeface="Arial"/>
                  </a:rPr>
                </a:br>
                <a:r>
                  <a:rPr b="1" lang="en-US" sz="1800">
                    <a:solidFill>
                      <a:schemeClr val="dk1"/>
                    </a:solidFill>
                    <a:latin typeface="Arial"/>
                    <a:ea typeface="Arial"/>
                    <a:cs typeface="Arial"/>
                    <a:sym typeface="Arial"/>
                  </a:rPr>
                  <a:t>Evaluation</a:t>
                </a:r>
                <a:endParaRPr/>
              </a:p>
              <a:p>
                <a:pPr indent="0" lvl="0" marL="0" marR="0" rtl="0" algn="ctr">
                  <a:lnSpc>
                    <a:spcPct val="90000"/>
                  </a:lnSpc>
                  <a:spcBef>
                    <a:spcPts val="630"/>
                  </a:spcBef>
                  <a:spcAft>
                    <a:spcPts val="0"/>
                  </a:spcAft>
                  <a:buNone/>
                </a:pPr>
                <a:r>
                  <a:rPr lang="en-US" sz="1400">
                    <a:solidFill>
                      <a:schemeClr val="dk1"/>
                    </a:solidFill>
                    <a:latin typeface="Arial"/>
                    <a:ea typeface="Arial"/>
                    <a:cs typeface="Arial"/>
                    <a:sym typeface="Arial"/>
                  </a:rPr>
                  <a:t>Moderate/high risk</a:t>
                </a:r>
                <a:endParaRPr/>
              </a:p>
            </p:txBody>
          </p:sp>
        </p:grpSp>
        <p:sp>
          <p:nvSpPr>
            <p:cNvPr id="1934" name="Google Shape;1934;p16"/>
            <p:cNvSpPr txBox="1"/>
            <p:nvPr/>
          </p:nvSpPr>
          <p:spPr>
            <a:xfrm>
              <a:off x="4625149" y="4678046"/>
              <a:ext cx="776177" cy="339689"/>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68.5%</a:t>
              </a:r>
              <a:endParaRPr/>
            </a:p>
          </p:txBody>
        </p:sp>
        <p:sp>
          <p:nvSpPr>
            <p:cNvPr id="1935" name="Google Shape;1935;p16"/>
            <p:cNvSpPr txBox="1"/>
            <p:nvPr/>
          </p:nvSpPr>
          <p:spPr>
            <a:xfrm>
              <a:off x="1513355" y="2303169"/>
              <a:ext cx="776177" cy="4572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FFFFFF"/>
                  </a:solidFill>
                  <a:latin typeface="Arial"/>
                  <a:ea typeface="Arial"/>
                  <a:cs typeface="Arial"/>
                  <a:sym typeface="Arial"/>
                </a:rPr>
                <a:t>9.5%</a:t>
              </a:r>
              <a:endParaRPr/>
            </a:p>
          </p:txBody>
        </p:sp>
      </p:grpSp>
      <p:sp>
        <p:nvSpPr>
          <p:cNvPr id="1936" name="Google Shape;1936;p16"/>
          <p:cNvSpPr txBox="1"/>
          <p:nvPr>
            <p:ph idx="4294967295" type="ftr"/>
          </p:nvPr>
        </p:nvSpPr>
        <p:spPr>
          <a:xfrm>
            <a:off x="416169" y="6521200"/>
            <a:ext cx="3025394" cy="2667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solidFill>
                  <a:srgbClr val="000000"/>
                </a:solidFill>
              </a:rPr>
              <a:t>Kwakwa H, et al. IAC 2014; Melbourne, Australia. #TUPE090</a:t>
            </a:r>
            <a:endParaRPr>
              <a:solidFill>
                <a:srgbClr val="000000"/>
              </a:solidFill>
            </a:endParaRPr>
          </a:p>
        </p:txBody>
      </p:sp>
      <p:sp>
        <p:nvSpPr>
          <p:cNvPr id="1937" name="Google Shape;1937;p16"/>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Identification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2" name="Shape 1942"/>
        <p:cNvGrpSpPr/>
        <p:nvPr/>
      </p:nvGrpSpPr>
      <p:grpSpPr>
        <a:xfrm>
          <a:off x="0" y="0"/>
          <a:ext cx="0" cy="0"/>
          <a:chOff x="0" y="0"/>
          <a:chExt cx="0" cy="0"/>
        </a:xfrm>
      </p:grpSpPr>
      <p:sp>
        <p:nvSpPr>
          <p:cNvPr id="1943" name="Google Shape;1943;p17"/>
          <p:cNvSpPr/>
          <p:nvPr/>
        </p:nvSpPr>
        <p:spPr>
          <a:xfrm>
            <a:off x="616688" y="3436813"/>
            <a:ext cx="3429000" cy="1295400"/>
          </a:xfrm>
          <a:prstGeom prst="flowChartAlternateProcess">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1944" name="Google Shape;1944;p17"/>
          <p:cNvSpPr txBox="1"/>
          <p:nvPr>
            <p:ph type="title"/>
          </p:nvPr>
        </p:nvSpPr>
        <p:spPr>
          <a:xfrm>
            <a:off x="457200" y="466436"/>
            <a:ext cx="8229600" cy="676564"/>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2"/>
              </a:buClr>
              <a:buSzPts val="2400"/>
              <a:buFont typeface="Arial"/>
              <a:buNone/>
            </a:pPr>
            <a:r>
              <a:rPr lang="en-US"/>
              <a:t>Information the Community Needs to Know</a:t>
            </a:r>
            <a:endParaRPr/>
          </a:p>
        </p:txBody>
      </p:sp>
      <p:sp>
        <p:nvSpPr>
          <p:cNvPr id="1945" name="Google Shape;1945;p17"/>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Identification</a:t>
            </a:r>
            <a:endParaRPr/>
          </a:p>
        </p:txBody>
      </p:sp>
      <p:sp>
        <p:nvSpPr>
          <p:cNvPr id="1946" name="Google Shape;1946;p17"/>
          <p:cNvSpPr/>
          <p:nvPr/>
        </p:nvSpPr>
        <p:spPr>
          <a:xfrm>
            <a:off x="616688" y="1676400"/>
            <a:ext cx="3429000" cy="1295400"/>
          </a:xfrm>
          <a:prstGeom prst="flowChartAlternateProcess">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1947" name="Google Shape;1947;p17"/>
          <p:cNvSpPr txBox="1"/>
          <p:nvPr/>
        </p:nvSpPr>
        <p:spPr>
          <a:xfrm>
            <a:off x="1396537" y="1856268"/>
            <a:ext cx="2435613" cy="9356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FFFFFF"/>
                </a:solidFill>
                <a:latin typeface="Arial"/>
                <a:ea typeface="Arial"/>
                <a:cs typeface="Arial"/>
                <a:sym typeface="Arial"/>
              </a:rPr>
              <a:t>One pill once daily</a:t>
            </a:r>
            <a:endParaRPr/>
          </a:p>
        </p:txBody>
      </p:sp>
      <p:sp>
        <p:nvSpPr>
          <p:cNvPr id="1948" name="Google Shape;1948;p17"/>
          <p:cNvSpPr/>
          <p:nvPr/>
        </p:nvSpPr>
        <p:spPr>
          <a:xfrm>
            <a:off x="4907368" y="1676400"/>
            <a:ext cx="3429000" cy="1295400"/>
          </a:xfrm>
          <a:prstGeom prst="flowChartAlternateProcess">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1949" name="Google Shape;1949;p17"/>
          <p:cNvSpPr/>
          <p:nvPr/>
        </p:nvSpPr>
        <p:spPr>
          <a:xfrm>
            <a:off x="4907368" y="3436813"/>
            <a:ext cx="3429000" cy="1295400"/>
          </a:xfrm>
          <a:prstGeom prst="flowChartAlternateProcess">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1950" name="Google Shape;1950;p17"/>
          <p:cNvSpPr txBox="1"/>
          <p:nvPr/>
        </p:nvSpPr>
        <p:spPr>
          <a:xfrm>
            <a:off x="6244298" y="3504911"/>
            <a:ext cx="1901569" cy="1066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FFFFFF"/>
                </a:solidFill>
                <a:latin typeface="Arial"/>
                <a:ea typeface="Arial"/>
                <a:cs typeface="Arial"/>
                <a:sym typeface="Arial"/>
              </a:rPr>
              <a:t>Information</a:t>
            </a:r>
            <a:endParaRPr/>
          </a:p>
        </p:txBody>
      </p:sp>
      <p:sp>
        <p:nvSpPr>
          <p:cNvPr id="1951" name="Google Shape;1951;p17"/>
          <p:cNvSpPr txBox="1"/>
          <p:nvPr/>
        </p:nvSpPr>
        <p:spPr>
          <a:xfrm>
            <a:off x="1723107" y="3616680"/>
            <a:ext cx="2109043" cy="9356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FFFFFF"/>
                </a:solidFill>
                <a:latin typeface="Arial"/>
                <a:ea typeface="Arial"/>
                <a:cs typeface="Arial"/>
                <a:sym typeface="Arial"/>
              </a:rPr>
              <a:t>HIV RIsk</a:t>
            </a:r>
            <a:endParaRPr b="1" sz="2000">
              <a:solidFill>
                <a:srgbClr val="FFFFFF"/>
              </a:solidFill>
              <a:latin typeface="Arial"/>
              <a:ea typeface="Arial"/>
              <a:cs typeface="Arial"/>
              <a:sym typeface="Arial"/>
            </a:endParaRPr>
          </a:p>
        </p:txBody>
      </p:sp>
      <p:sp>
        <p:nvSpPr>
          <p:cNvPr id="1952" name="Google Shape;1952;p17"/>
          <p:cNvSpPr/>
          <p:nvPr/>
        </p:nvSpPr>
        <p:spPr>
          <a:xfrm>
            <a:off x="616688" y="5257800"/>
            <a:ext cx="3429000" cy="1295400"/>
          </a:xfrm>
          <a:prstGeom prst="flowChartAlternateProcess">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1953" name="Google Shape;1953;p17"/>
          <p:cNvSpPr/>
          <p:nvPr/>
        </p:nvSpPr>
        <p:spPr>
          <a:xfrm>
            <a:off x="4907368" y="5257800"/>
            <a:ext cx="3429000" cy="1295400"/>
          </a:xfrm>
          <a:prstGeom prst="flowChartAlternateProcess">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1954" name="Google Shape;1954;p17"/>
          <p:cNvSpPr txBox="1"/>
          <p:nvPr/>
        </p:nvSpPr>
        <p:spPr>
          <a:xfrm>
            <a:off x="1447218" y="5410200"/>
            <a:ext cx="2331769" cy="990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FFFFFF"/>
                </a:solidFill>
                <a:latin typeface="Arial"/>
                <a:ea typeface="Arial"/>
                <a:cs typeface="Arial"/>
                <a:sym typeface="Arial"/>
              </a:rPr>
              <a:t>PrEP prescriber</a:t>
            </a:r>
            <a:endParaRPr/>
          </a:p>
        </p:txBody>
      </p:sp>
      <p:sp>
        <p:nvSpPr>
          <p:cNvPr id="1955" name="Google Shape;1955;p17"/>
          <p:cNvSpPr txBox="1"/>
          <p:nvPr/>
        </p:nvSpPr>
        <p:spPr>
          <a:xfrm>
            <a:off x="6101542" y="5393122"/>
            <a:ext cx="1930026" cy="1066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FFFFFF"/>
                </a:solidFill>
                <a:latin typeface="Arial"/>
                <a:ea typeface="Arial"/>
                <a:cs typeface="Arial"/>
                <a:sym typeface="Arial"/>
              </a:rPr>
              <a:t>Coverage</a:t>
            </a:r>
            <a:endParaRPr/>
          </a:p>
        </p:txBody>
      </p:sp>
      <p:sp>
        <p:nvSpPr>
          <p:cNvPr id="1956" name="Google Shape;1956;p17"/>
          <p:cNvSpPr txBox="1"/>
          <p:nvPr/>
        </p:nvSpPr>
        <p:spPr>
          <a:xfrm>
            <a:off x="6244299" y="1766333"/>
            <a:ext cx="2066374" cy="11155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FFFFFF"/>
                </a:solidFill>
                <a:latin typeface="Arial"/>
                <a:ea typeface="Arial"/>
                <a:cs typeface="Arial"/>
                <a:sym typeface="Arial"/>
              </a:rPr>
              <a:t>PrEP works if you take it  </a:t>
            </a:r>
            <a:endParaRPr/>
          </a:p>
        </p:txBody>
      </p:sp>
      <p:pic>
        <p:nvPicPr>
          <p:cNvPr descr="C:\Users\sbush\AppData\Local\Microsoft\Windows\Temporary Internet Files\Content.IE5\C3JGK2X7\gomme[1].png" id="1957" name="Google Shape;1957;p17"/>
          <p:cNvPicPr preferRelativeResize="0"/>
          <p:nvPr/>
        </p:nvPicPr>
        <p:blipFill rotWithShape="1">
          <a:blip r:embed="rId3">
            <a:alphaModFix/>
          </a:blip>
          <a:srcRect b="0" l="0" r="0" t="0"/>
          <a:stretch/>
        </p:blipFill>
        <p:spPr>
          <a:xfrm>
            <a:off x="457200" y="1676400"/>
            <a:ext cx="1265908" cy="1265908"/>
          </a:xfrm>
          <a:prstGeom prst="rect">
            <a:avLst/>
          </a:prstGeom>
          <a:noFill/>
          <a:ln>
            <a:noFill/>
          </a:ln>
        </p:spPr>
      </p:pic>
      <p:pic>
        <p:nvPicPr>
          <p:cNvPr id="1958" name="Google Shape;1958;p17"/>
          <p:cNvPicPr preferRelativeResize="0"/>
          <p:nvPr/>
        </p:nvPicPr>
        <p:blipFill rotWithShape="1">
          <a:blip r:embed="rId4">
            <a:alphaModFix/>
          </a:blip>
          <a:srcRect b="0" l="0" r="0" t="0"/>
          <a:stretch/>
        </p:blipFill>
        <p:spPr>
          <a:xfrm>
            <a:off x="982429" y="3624203"/>
            <a:ext cx="828216" cy="828216"/>
          </a:xfrm>
          <a:prstGeom prst="rect">
            <a:avLst/>
          </a:prstGeom>
          <a:noFill/>
          <a:ln>
            <a:noFill/>
          </a:ln>
        </p:spPr>
      </p:pic>
      <p:pic>
        <p:nvPicPr>
          <p:cNvPr descr="C:\Users\sbush\AppData\Local\Microsoft\Windows\Temporary Internet Files\Content.IE5\NWIVY6RR\Medical-logo[1].jpg" id="1959" name="Google Shape;1959;p17"/>
          <p:cNvPicPr preferRelativeResize="0"/>
          <p:nvPr/>
        </p:nvPicPr>
        <p:blipFill rotWithShape="1">
          <a:blip r:embed="rId5">
            <a:alphaModFix/>
          </a:blip>
          <a:srcRect b="0" l="0" r="0" t="0"/>
          <a:stretch/>
        </p:blipFill>
        <p:spPr>
          <a:xfrm>
            <a:off x="794830" y="5580754"/>
            <a:ext cx="734719" cy="649492"/>
          </a:xfrm>
          <a:prstGeom prst="rect">
            <a:avLst/>
          </a:prstGeom>
          <a:noFill/>
          <a:ln>
            <a:noFill/>
          </a:ln>
        </p:spPr>
      </p:pic>
      <p:pic>
        <p:nvPicPr>
          <p:cNvPr descr="C:\Users\sbush\AppData\Local\Microsoft\Windows\Temporary Internet Files\Content.IE5\NWIVY6RR\Talk[1].jpg" id="1960" name="Google Shape;1960;p17"/>
          <p:cNvPicPr preferRelativeResize="0"/>
          <p:nvPr/>
        </p:nvPicPr>
        <p:blipFill rotWithShape="1">
          <a:blip r:embed="rId6">
            <a:alphaModFix/>
          </a:blip>
          <a:srcRect b="0" l="0" r="0" t="0"/>
          <a:stretch/>
        </p:blipFill>
        <p:spPr>
          <a:xfrm>
            <a:off x="5081291" y="3726855"/>
            <a:ext cx="1237738" cy="771766"/>
          </a:xfrm>
          <a:prstGeom prst="rect">
            <a:avLst/>
          </a:prstGeom>
          <a:noFill/>
          <a:ln>
            <a:noFill/>
          </a:ln>
        </p:spPr>
      </p:pic>
      <p:pic>
        <p:nvPicPr>
          <p:cNvPr descr="C:\Users\sbush\AppData\Local\Microsoft\Windows\Temporary Internet Files\Content.IE5\Q1OFH278\health-insurance1[1].jpg" id="1961" name="Google Shape;1961;p17"/>
          <p:cNvPicPr preferRelativeResize="0"/>
          <p:nvPr/>
        </p:nvPicPr>
        <p:blipFill rotWithShape="1">
          <a:blip r:embed="rId7">
            <a:alphaModFix/>
          </a:blip>
          <a:srcRect b="0" l="0" r="0" t="0"/>
          <a:stretch/>
        </p:blipFill>
        <p:spPr>
          <a:xfrm>
            <a:off x="5141360" y="5507422"/>
            <a:ext cx="1117600" cy="838200"/>
          </a:xfrm>
          <a:prstGeom prst="rect">
            <a:avLst/>
          </a:prstGeom>
          <a:noFill/>
          <a:ln>
            <a:noFill/>
          </a:ln>
        </p:spPr>
      </p:pic>
      <p:sp>
        <p:nvSpPr>
          <p:cNvPr id="1962" name="Google Shape;1962;p17"/>
          <p:cNvSpPr txBox="1"/>
          <p:nvPr/>
        </p:nvSpPr>
        <p:spPr>
          <a:xfrm>
            <a:off x="5184361" y="1993982"/>
            <a:ext cx="917181" cy="660234"/>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4000">
                <a:solidFill>
                  <a:srgbClr val="FFFFFF"/>
                </a:solidFill>
                <a:latin typeface="Arial"/>
                <a:ea typeface="Arial"/>
                <a:cs typeface="Arial"/>
                <a:sym typeface="Arial"/>
              </a:rPr>
              <a:t>92%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7" name="Shape 1967"/>
        <p:cNvGrpSpPr/>
        <p:nvPr/>
      </p:nvGrpSpPr>
      <p:grpSpPr>
        <a:xfrm>
          <a:off x="0" y="0"/>
          <a:ext cx="0" cy="0"/>
          <a:chOff x="0" y="0"/>
          <a:chExt cx="0" cy="0"/>
        </a:xfrm>
      </p:grpSpPr>
      <p:sp>
        <p:nvSpPr>
          <p:cNvPr id="1968" name="Google Shape;1968;p18"/>
          <p:cNvSpPr txBox="1"/>
          <p:nvPr>
            <p:ph type="title"/>
          </p:nvPr>
        </p:nvSpPr>
        <p:spPr>
          <a:xfrm>
            <a:off x="484273" y="428858"/>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solidFill>
                  <a:schemeClr val="dk1"/>
                </a:solidFill>
              </a:rPr>
              <a:t>Lifetime Risk of HIV Diagnosis in the US</a:t>
            </a:r>
            <a:endParaRPr>
              <a:solidFill>
                <a:schemeClr val="dk1"/>
              </a:solidFill>
            </a:endParaRPr>
          </a:p>
        </p:txBody>
      </p:sp>
      <p:sp>
        <p:nvSpPr>
          <p:cNvPr id="1969" name="Google Shape;1969;p18"/>
          <p:cNvSpPr txBox="1"/>
          <p:nvPr>
            <p:ph idx="2" type="body"/>
          </p:nvPr>
        </p:nvSpPr>
        <p:spPr>
          <a:xfrm>
            <a:off x="484273" y="6248400"/>
            <a:ext cx="8140615" cy="457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900"/>
              <a:buNone/>
            </a:pPr>
            <a:r>
              <a:rPr lang="en-US" sz="1000"/>
              <a:t>Source: CDC. Lifetime risk of HIV diagnosis [press release]. February 23, 2016.</a:t>
            </a:r>
            <a:endParaRPr sz="1000"/>
          </a:p>
        </p:txBody>
      </p:sp>
      <p:sp>
        <p:nvSpPr>
          <p:cNvPr id="1970" name="Google Shape;1970;p18"/>
          <p:cNvSpPr txBox="1"/>
          <p:nvPr>
            <p:ph idx="12" type="sldNum"/>
          </p:nvPr>
        </p:nvSpPr>
        <p:spPr>
          <a:xfrm>
            <a:off x="8743950" y="6613525"/>
            <a:ext cx="247650" cy="1682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pSp>
        <p:nvGrpSpPr>
          <p:cNvPr id="1971" name="Google Shape;1971;p18"/>
          <p:cNvGrpSpPr/>
          <p:nvPr/>
        </p:nvGrpSpPr>
        <p:grpSpPr>
          <a:xfrm>
            <a:off x="1479316" y="1906591"/>
            <a:ext cx="7132320" cy="2743980"/>
            <a:chOff x="686103" y="1277111"/>
            <a:chExt cx="7611391" cy="2928289"/>
          </a:xfrm>
        </p:grpSpPr>
        <p:grpSp>
          <p:nvGrpSpPr>
            <p:cNvPr id="1972" name="Google Shape;1972;p18"/>
            <p:cNvGrpSpPr/>
            <p:nvPr/>
          </p:nvGrpSpPr>
          <p:grpSpPr>
            <a:xfrm>
              <a:off x="4413094" y="1407499"/>
              <a:ext cx="1949883" cy="1470620"/>
              <a:chOff x="4173075" y="1546423"/>
              <a:chExt cx="1949883" cy="1470620"/>
            </a:xfrm>
          </p:grpSpPr>
          <p:sp>
            <p:nvSpPr>
              <p:cNvPr id="1973" name="Google Shape;1973;p18"/>
              <p:cNvSpPr/>
              <p:nvPr/>
            </p:nvSpPr>
            <p:spPr>
              <a:xfrm>
                <a:off x="5074708" y="1782772"/>
                <a:ext cx="461758" cy="503339"/>
              </a:xfrm>
              <a:custGeom>
                <a:rect b="b" l="l" r="r" t="t"/>
                <a:pathLst>
                  <a:path extrusionOk="0" h="230" w="211">
                    <a:moveTo>
                      <a:pt x="78" y="6"/>
                    </a:moveTo>
                    <a:lnTo>
                      <a:pt x="76" y="8"/>
                    </a:lnTo>
                    <a:lnTo>
                      <a:pt x="78" y="6"/>
                    </a:lnTo>
                    <a:lnTo>
                      <a:pt x="78" y="6"/>
                    </a:lnTo>
                    <a:close/>
                    <a:moveTo>
                      <a:pt x="82" y="0"/>
                    </a:moveTo>
                    <a:lnTo>
                      <a:pt x="80" y="0"/>
                    </a:lnTo>
                    <a:lnTo>
                      <a:pt x="82" y="4"/>
                    </a:lnTo>
                    <a:lnTo>
                      <a:pt x="82" y="0"/>
                    </a:lnTo>
                    <a:close/>
                    <a:moveTo>
                      <a:pt x="196" y="101"/>
                    </a:moveTo>
                    <a:lnTo>
                      <a:pt x="192" y="103"/>
                    </a:lnTo>
                    <a:lnTo>
                      <a:pt x="190" y="105"/>
                    </a:lnTo>
                    <a:lnTo>
                      <a:pt x="187" y="108"/>
                    </a:lnTo>
                    <a:lnTo>
                      <a:pt x="187" y="112"/>
                    </a:lnTo>
                    <a:lnTo>
                      <a:pt x="185" y="114"/>
                    </a:lnTo>
                    <a:lnTo>
                      <a:pt x="181" y="116"/>
                    </a:lnTo>
                    <a:lnTo>
                      <a:pt x="179" y="120"/>
                    </a:lnTo>
                    <a:lnTo>
                      <a:pt x="177" y="120"/>
                    </a:lnTo>
                    <a:lnTo>
                      <a:pt x="177" y="116"/>
                    </a:lnTo>
                    <a:lnTo>
                      <a:pt x="177" y="112"/>
                    </a:lnTo>
                    <a:lnTo>
                      <a:pt x="179" y="105"/>
                    </a:lnTo>
                    <a:lnTo>
                      <a:pt x="181" y="103"/>
                    </a:lnTo>
                    <a:lnTo>
                      <a:pt x="181" y="99"/>
                    </a:lnTo>
                    <a:lnTo>
                      <a:pt x="185" y="99"/>
                    </a:lnTo>
                    <a:lnTo>
                      <a:pt x="187" y="97"/>
                    </a:lnTo>
                    <a:lnTo>
                      <a:pt x="187" y="93"/>
                    </a:lnTo>
                    <a:lnTo>
                      <a:pt x="190" y="91"/>
                    </a:lnTo>
                    <a:lnTo>
                      <a:pt x="187" y="91"/>
                    </a:lnTo>
                    <a:lnTo>
                      <a:pt x="187" y="91"/>
                    </a:lnTo>
                    <a:lnTo>
                      <a:pt x="185" y="86"/>
                    </a:lnTo>
                    <a:lnTo>
                      <a:pt x="183" y="84"/>
                    </a:lnTo>
                    <a:lnTo>
                      <a:pt x="185" y="78"/>
                    </a:lnTo>
                    <a:lnTo>
                      <a:pt x="183" y="78"/>
                    </a:lnTo>
                    <a:lnTo>
                      <a:pt x="179" y="78"/>
                    </a:lnTo>
                    <a:lnTo>
                      <a:pt x="179" y="76"/>
                    </a:lnTo>
                    <a:lnTo>
                      <a:pt x="179" y="74"/>
                    </a:lnTo>
                    <a:lnTo>
                      <a:pt x="179" y="65"/>
                    </a:lnTo>
                    <a:lnTo>
                      <a:pt x="179" y="63"/>
                    </a:lnTo>
                    <a:lnTo>
                      <a:pt x="179" y="63"/>
                    </a:lnTo>
                    <a:lnTo>
                      <a:pt x="177" y="59"/>
                    </a:lnTo>
                    <a:lnTo>
                      <a:pt x="171" y="57"/>
                    </a:lnTo>
                    <a:lnTo>
                      <a:pt x="168" y="57"/>
                    </a:lnTo>
                    <a:lnTo>
                      <a:pt x="166" y="51"/>
                    </a:lnTo>
                    <a:lnTo>
                      <a:pt x="164" y="48"/>
                    </a:lnTo>
                    <a:lnTo>
                      <a:pt x="156" y="48"/>
                    </a:lnTo>
                    <a:lnTo>
                      <a:pt x="152" y="46"/>
                    </a:lnTo>
                    <a:lnTo>
                      <a:pt x="149" y="48"/>
                    </a:lnTo>
                    <a:lnTo>
                      <a:pt x="143" y="46"/>
                    </a:lnTo>
                    <a:lnTo>
                      <a:pt x="141" y="48"/>
                    </a:lnTo>
                    <a:lnTo>
                      <a:pt x="130" y="42"/>
                    </a:lnTo>
                    <a:lnTo>
                      <a:pt x="97" y="36"/>
                    </a:lnTo>
                    <a:lnTo>
                      <a:pt x="93" y="29"/>
                    </a:lnTo>
                    <a:lnTo>
                      <a:pt x="88" y="27"/>
                    </a:lnTo>
                    <a:lnTo>
                      <a:pt x="86" y="25"/>
                    </a:lnTo>
                    <a:lnTo>
                      <a:pt x="84" y="25"/>
                    </a:lnTo>
                    <a:lnTo>
                      <a:pt x="78" y="23"/>
                    </a:lnTo>
                    <a:lnTo>
                      <a:pt x="76" y="23"/>
                    </a:lnTo>
                    <a:lnTo>
                      <a:pt x="71" y="21"/>
                    </a:lnTo>
                    <a:lnTo>
                      <a:pt x="69" y="23"/>
                    </a:lnTo>
                    <a:lnTo>
                      <a:pt x="65" y="23"/>
                    </a:lnTo>
                    <a:lnTo>
                      <a:pt x="67" y="21"/>
                    </a:lnTo>
                    <a:lnTo>
                      <a:pt x="67" y="19"/>
                    </a:lnTo>
                    <a:lnTo>
                      <a:pt x="67" y="15"/>
                    </a:lnTo>
                    <a:lnTo>
                      <a:pt x="69" y="13"/>
                    </a:lnTo>
                    <a:lnTo>
                      <a:pt x="69" y="8"/>
                    </a:lnTo>
                    <a:lnTo>
                      <a:pt x="67" y="6"/>
                    </a:lnTo>
                    <a:lnTo>
                      <a:pt x="63" y="8"/>
                    </a:lnTo>
                    <a:lnTo>
                      <a:pt x="59" y="10"/>
                    </a:lnTo>
                    <a:lnTo>
                      <a:pt x="57" y="13"/>
                    </a:lnTo>
                    <a:lnTo>
                      <a:pt x="52" y="13"/>
                    </a:lnTo>
                    <a:lnTo>
                      <a:pt x="46" y="17"/>
                    </a:lnTo>
                    <a:lnTo>
                      <a:pt x="33" y="21"/>
                    </a:lnTo>
                    <a:lnTo>
                      <a:pt x="31" y="23"/>
                    </a:lnTo>
                    <a:lnTo>
                      <a:pt x="27" y="21"/>
                    </a:lnTo>
                    <a:lnTo>
                      <a:pt x="25" y="19"/>
                    </a:lnTo>
                    <a:lnTo>
                      <a:pt x="23" y="21"/>
                    </a:lnTo>
                    <a:lnTo>
                      <a:pt x="23" y="21"/>
                    </a:lnTo>
                    <a:lnTo>
                      <a:pt x="21" y="23"/>
                    </a:lnTo>
                    <a:lnTo>
                      <a:pt x="19" y="23"/>
                    </a:lnTo>
                    <a:lnTo>
                      <a:pt x="19" y="51"/>
                    </a:lnTo>
                    <a:lnTo>
                      <a:pt x="19" y="55"/>
                    </a:lnTo>
                    <a:lnTo>
                      <a:pt x="17" y="57"/>
                    </a:lnTo>
                    <a:lnTo>
                      <a:pt x="10" y="59"/>
                    </a:lnTo>
                    <a:lnTo>
                      <a:pt x="4" y="65"/>
                    </a:lnTo>
                    <a:lnTo>
                      <a:pt x="4" y="67"/>
                    </a:lnTo>
                    <a:lnTo>
                      <a:pt x="2" y="72"/>
                    </a:lnTo>
                    <a:lnTo>
                      <a:pt x="0" y="74"/>
                    </a:lnTo>
                    <a:lnTo>
                      <a:pt x="0" y="78"/>
                    </a:lnTo>
                    <a:lnTo>
                      <a:pt x="2" y="80"/>
                    </a:lnTo>
                    <a:lnTo>
                      <a:pt x="4" y="80"/>
                    </a:lnTo>
                    <a:lnTo>
                      <a:pt x="8" y="89"/>
                    </a:lnTo>
                    <a:lnTo>
                      <a:pt x="4" y="97"/>
                    </a:lnTo>
                    <a:lnTo>
                      <a:pt x="6" y="101"/>
                    </a:lnTo>
                    <a:lnTo>
                      <a:pt x="4" y="105"/>
                    </a:lnTo>
                    <a:lnTo>
                      <a:pt x="6" y="112"/>
                    </a:lnTo>
                    <a:lnTo>
                      <a:pt x="6" y="118"/>
                    </a:lnTo>
                    <a:lnTo>
                      <a:pt x="4" y="122"/>
                    </a:lnTo>
                    <a:lnTo>
                      <a:pt x="8" y="124"/>
                    </a:lnTo>
                    <a:lnTo>
                      <a:pt x="12" y="129"/>
                    </a:lnTo>
                    <a:lnTo>
                      <a:pt x="17" y="131"/>
                    </a:lnTo>
                    <a:lnTo>
                      <a:pt x="21" y="131"/>
                    </a:lnTo>
                    <a:lnTo>
                      <a:pt x="23" y="135"/>
                    </a:lnTo>
                    <a:lnTo>
                      <a:pt x="27" y="137"/>
                    </a:lnTo>
                    <a:lnTo>
                      <a:pt x="31" y="137"/>
                    </a:lnTo>
                    <a:lnTo>
                      <a:pt x="36" y="141"/>
                    </a:lnTo>
                    <a:lnTo>
                      <a:pt x="40" y="148"/>
                    </a:lnTo>
                    <a:lnTo>
                      <a:pt x="46" y="154"/>
                    </a:lnTo>
                    <a:lnTo>
                      <a:pt x="50" y="156"/>
                    </a:lnTo>
                    <a:lnTo>
                      <a:pt x="52" y="156"/>
                    </a:lnTo>
                    <a:lnTo>
                      <a:pt x="57" y="158"/>
                    </a:lnTo>
                    <a:lnTo>
                      <a:pt x="59" y="160"/>
                    </a:lnTo>
                    <a:lnTo>
                      <a:pt x="61" y="165"/>
                    </a:lnTo>
                    <a:lnTo>
                      <a:pt x="63" y="175"/>
                    </a:lnTo>
                    <a:lnTo>
                      <a:pt x="63" y="177"/>
                    </a:lnTo>
                    <a:lnTo>
                      <a:pt x="63" y="179"/>
                    </a:lnTo>
                    <a:lnTo>
                      <a:pt x="65" y="182"/>
                    </a:lnTo>
                    <a:lnTo>
                      <a:pt x="65" y="186"/>
                    </a:lnTo>
                    <a:lnTo>
                      <a:pt x="65" y="186"/>
                    </a:lnTo>
                    <a:lnTo>
                      <a:pt x="67" y="190"/>
                    </a:lnTo>
                    <a:lnTo>
                      <a:pt x="69" y="190"/>
                    </a:lnTo>
                    <a:lnTo>
                      <a:pt x="71" y="194"/>
                    </a:lnTo>
                    <a:lnTo>
                      <a:pt x="67" y="201"/>
                    </a:lnTo>
                    <a:lnTo>
                      <a:pt x="69" y="205"/>
                    </a:lnTo>
                    <a:lnTo>
                      <a:pt x="69" y="211"/>
                    </a:lnTo>
                    <a:lnTo>
                      <a:pt x="71" y="213"/>
                    </a:lnTo>
                    <a:lnTo>
                      <a:pt x="71" y="217"/>
                    </a:lnTo>
                    <a:lnTo>
                      <a:pt x="74" y="222"/>
                    </a:lnTo>
                    <a:lnTo>
                      <a:pt x="78" y="222"/>
                    </a:lnTo>
                    <a:lnTo>
                      <a:pt x="86" y="224"/>
                    </a:lnTo>
                    <a:lnTo>
                      <a:pt x="90" y="230"/>
                    </a:lnTo>
                    <a:lnTo>
                      <a:pt x="149" y="228"/>
                    </a:lnTo>
                    <a:lnTo>
                      <a:pt x="194" y="224"/>
                    </a:lnTo>
                    <a:lnTo>
                      <a:pt x="194" y="224"/>
                    </a:lnTo>
                    <a:lnTo>
                      <a:pt x="194" y="217"/>
                    </a:lnTo>
                    <a:lnTo>
                      <a:pt x="194" y="213"/>
                    </a:lnTo>
                    <a:lnTo>
                      <a:pt x="194" y="211"/>
                    </a:lnTo>
                    <a:lnTo>
                      <a:pt x="194" y="207"/>
                    </a:lnTo>
                    <a:lnTo>
                      <a:pt x="192" y="205"/>
                    </a:lnTo>
                    <a:lnTo>
                      <a:pt x="192" y="201"/>
                    </a:lnTo>
                    <a:lnTo>
                      <a:pt x="187" y="196"/>
                    </a:lnTo>
                    <a:lnTo>
                      <a:pt x="190" y="194"/>
                    </a:lnTo>
                    <a:lnTo>
                      <a:pt x="187" y="188"/>
                    </a:lnTo>
                    <a:lnTo>
                      <a:pt x="187" y="182"/>
                    </a:lnTo>
                    <a:lnTo>
                      <a:pt x="190" y="173"/>
                    </a:lnTo>
                    <a:lnTo>
                      <a:pt x="190" y="171"/>
                    </a:lnTo>
                    <a:lnTo>
                      <a:pt x="190" y="167"/>
                    </a:lnTo>
                    <a:lnTo>
                      <a:pt x="192" y="165"/>
                    </a:lnTo>
                    <a:lnTo>
                      <a:pt x="192" y="160"/>
                    </a:lnTo>
                    <a:lnTo>
                      <a:pt x="192" y="154"/>
                    </a:lnTo>
                    <a:lnTo>
                      <a:pt x="192" y="150"/>
                    </a:lnTo>
                    <a:lnTo>
                      <a:pt x="192" y="144"/>
                    </a:lnTo>
                    <a:lnTo>
                      <a:pt x="194" y="141"/>
                    </a:lnTo>
                    <a:lnTo>
                      <a:pt x="196" y="137"/>
                    </a:lnTo>
                    <a:lnTo>
                      <a:pt x="198" y="137"/>
                    </a:lnTo>
                    <a:lnTo>
                      <a:pt x="194" y="131"/>
                    </a:lnTo>
                    <a:lnTo>
                      <a:pt x="196" y="127"/>
                    </a:lnTo>
                    <a:lnTo>
                      <a:pt x="196" y="120"/>
                    </a:lnTo>
                    <a:lnTo>
                      <a:pt x="200" y="110"/>
                    </a:lnTo>
                    <a:lnTo>
                      <a:pt x="200" y="108"/>
                    </a:lnTo>
                    <a:lnTo>
                      <a:pt x="198" y="103"/>
                    </a:lnTo>
                    <a:lnTo>
                      <a:pt x="196" y="101"/>
                    </a:lnTo>
                    <a:close/>
                    <a:moveTo>
                      <a:pt x="211" y="80"/>
                    </a:moveTo>
                    <a:lnTo>
                      <a:pt x="209" y="80"/>
                    </a:lnTo>
                    <a:lnTo>
                      <a:pt x="206" y="82"/>
                    </a:lnTo>
                    <a:lnTo>
                      <a:pt x="204" y="84"/>
                    </a:lnTo>
                    <a:lnTo>
                      <a:pt x="200" y="89"/>
                    </a:lnTo>
                    <a:lnTo>
                      <a:pt x="200" y="93"/>
                    </a:lnTo>
                    <a:lnTo>
                      <a:pt x="198" y="95"/>
                    </a:lnTo>
                    <a:lnTo>
                      <a:pt x="196" y="99"/>
                    </a:lnTo>
                    <a:lnTo>
                      <a:pt x="198" y="103"/>
                    </a:lnTo>
                    <a:lnTo>
                      <a:pt x="202" y="103"/>
                    </a:lnTo>
                    <a:lnTo>
                      <a:pt x="204" y="101"/>
                    </a:lnTo>
                    <a:lnTo>
                      <a:pt x="204" y="97"/>
                    </a:lnTo>
                    <a:lnTo>
                      <a:pt x="204" y="95"/>
                    </a:lnTo>
                    <a:lnTo>
                      <a:pt x="209" y="91"/>
                    </a:lnTo>
                    <a:lnTo>
                      <a:pt x="206" y="86"/>
                    </a:lnTo>
                    <a:lnTo>
                      <a:pt x="211" y="8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4" name="Google Shape;1974;p18"/>
              <p:cNvSpPr/>
              <p:nvPr/>
            </p:nvSpPr>
            <p:spPr>
              <a:xfrm>
                <a:off x="4186205" y="1903135"/>
                <a:ext cx="610570" cy="402670"/>
              </a:xfrm>
              <a:custGeom>
                <a:rect b="b" l="l" r="r" t="t"/>
                <a:pathLst>
                  <a:path extrusionOk="0" h="184" w="279">
                    <a:moveTo>
                      <a:pt x="279" y="42"/>
                    </a:moveTo>
                    <a:lnTo>
                      <a:pt x="277" y="40"/>
                    </a:lnTo>
                    <a:lnTo>
                      <a:pt x="273" y="38"/>
                    </a:lnTo>
                    <a:lnTo>
                      <a:pt x="271" y="36"/>
                    </a:lnTo>
                    <a:lnTo>
                      <a:pt x="266" y="29"/>
                    </a:lnTo>
                    <a:lnTo>
                      <a:pt x="264" y="27"/>
                    </a:lnTo>
                    <a:lnTo>
                      <a:pt x="264" y="25"/>
                    </a:lnTo>
                    <a:lnTo>
                      <a:pt x="268" y="21"/>
                    </a:lnTo>
                    <a:lnTo>
                      <a:pt x="271" y="19"/>
                    </a:lnTo>
                    <a:lnTo>
                      <a:pt x="273" y="17"/>
                    </a:lnTo>
                    <a:lnTo>
                      <a:pt x="275" y="10"/>
                    </a:lnTo>
                    <a:lnTo>
                      <a:pt x="209" y="10"/>
                    </a:lnTo>
                    <a:lnTo>
                      <a:pt x="144" y="8"/>
                    </a:lnTo>
                    <a:lnTo>
                      <a:pt x="74" y="4"/>
                    </a:lnTo>
                    <a:lnTo>
                      <a:pt x="11" y="0"/>
                    </a:lnTo>
                    <a:lnTo>
                      <a:pt x="9" y="44"/>
                    </a:lnTo>
                    <a:lnTo>
                      <a:pt x="7" y="48"/>
                    </a:lnTo>
                    <a:lnTo>
                      <a:pt x="0" y="150"/>
                    </a:lnTo>
                    <a:lnTo>
                      <a:pt x="38" y="152"/>
                    </a:lnTo>
                    <a:lnTo>
                      <a:pt x="102" y="156"/>
                    </a:lnTo>
                    <a:lnTo>
                      <a:pt x="163" y="158"/>
                    </a:lnTo>
                    <a:lnTo>
                      <a:pt x="205" y="158"/>
                    </a:lnTo>
                    <a:lnTo>
                      <a:pt x="207" y="162"/>
                    </a:lnTo>
                    <a:lnTo>
                      <a:pt x="222" y="171"/>
                    </a:lnTo>
                    <a:lnTo>
                      <a:pt x="226" y="169"/>
                    </a:lnTo>
                    <a:lnTo>
                      <a:pt x="228" y="167"/>
                    </a:lnTo>
                    <a:lnTo>
                      <a:pt x="235" y="167"/>
                    </a:lnTo>
                    <a:lnTo>
                      <a:pt x="249" y="165"/>
                    </a:lnTo>
                    <a:lnTo>
                      <a:pt x="254" y="169"/>
                    </a:lnTo>
                    <a:lnTo>
                      <a:pt x="258" y="171"/>
                    </a:lnTo>
                    <a:lnTo>
                      <a:pt x="260" y="171"/>
                    </a:lnTo>
                    <a:lnTo>
                      <a:pt x="260" y="173"/>
                    </a:lnTo>
                    <a:lnTo>
                      <a:pt x="264" y="173"/>
                    </a:lnTo>
                    <a:lnTo>
                      <a:pt x="266" y="175"/>
                    </a:lnTo>
                    <a:lnTo>
                      <a:pt x="271" y="177"/>
                    </a:lnTo>
                    <a:lnTo>
                      <a:pt x="273" y="179"/>
                    </a:lnTo>
                    <a:lnTo>
                      <a:pt x="275" y="184"/>
                    </a:lnTo>
                    <a:lnTo>
                      <a:pt x="279" y="184"/>
                    </a:lnTo>
                    <a:lnTo>
                      <a:pt x="277" y="177"/>
                    </a:lnTo>
                    <a:lnTo>
                      <a:pt x="275" y="175"/>
                    </a:lnTo>
                    <a:lnTo>
                      <a:pt x="273" y="171"/>
                    </a:lnTo>
                    <a:lnTo>
                      <a:pt x="275" y="167"/>
                    </a:lnTo>
                    <a:lnTo>
                      <a:pt x="275" y="167"/>
                    </a:lnTo>
                    <a:lnTo>
                      <a:pt x="277" y="160"/>
                    </a:lnTo>
                    <a:lnTo>
                      <a:pt x="277" y="158"/>
                    </a:lnTo>
                    <a:lnTo>
                      <a:pt x="279" y="154"/>
                    </a:lnTo>
                    <a:lnTo>
                      <a:pt x="279" y="152"/>
                    </a:lnTo>
                    <a:lnTo>
                      <a:pt x="275" y="148"/>
                    </a:lnTo>
                    <a:lnTo>
                      <a:pt x="275" y="146"/>
                    </a:lnTo>
                    <a:lnTo>
                      <a:pt x="277" y="143"/>
                    </a:lnTo>
                    <a:lnTo>
                      <a:pt x="277" y="141"/>
                    </a:lnTo>
                    <a:lnTo>
                      <a:pt x="275" y="137"/>
                    </a:lnTo>
                    <a:lnTo>
                      <a:pt x="275" y="133"/>
                    </a:lnTo>
                    <a:lnTo>
                      <a:pt x="279" y="133"/>
                    </a:lnTo>
                    <a:lnTo>
                      <a:pt x="279" y="42"/>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5" name="Google Shape;1975;p18"/>
              <p:cNvSpPr/>
              <p:nvPr/>
            </p:nvSpPr>
            <p:spPr>
              <a:xfrm>
                <a:off x="5753115" y="2248906"/>
                <a:ext cx="369843" cy="420177"/>
              </a:xfrm>
              <a:custGeom>
                <a:rect b="b" l="l" r="r" t="t"/>
                <a:pathLst>
                  <a:path extrusionOk="0" h="192" w="169">
                    <a:moveTo>
                      <a:pt x="167" y="70"/>
                    </a:moveTo>
                    <a:lnTo>
                      <a:pt x="169" y="68"/>
                    </a:lnTo>
                    <a:lnTo>
                      <a:pt x="158" y="2"/>
                    </a:lnTo>
                    <a:lnTo>
                      <a:pt x="158" y="0"/>
                    </a:lnTo>
                    <a:lnTo>
                      <a:pt x="139" y="11"/>
                    </a:lnTo>
                    <a:lnTo>
                      <a:pt x="131" y="17"/>
                    </a:lnTo>
                    <a:lnTo>
                      <a:pt x="129" y="19"/>
                    </a:lnTo>
                    <a:lnTo>
                      <a:pt x="126" y="21"/>
                    </a:lnTo>
                    <a:lnTo>
                      <a:pt x="122" y="28"/>
                    </a:lnTo>
                    <a:lnTo>
                      <a:pt x="116" y="32"/>
                    </a:lnTo>
                    <a:lnTo>
                      <a:pt x="110" y="34"/>
                    </a:lnTo>
                    <a:lnTo>
                      <a:pt x="107" y="32"/>
                    </a:lnTo>
                    <a:lnTo>
                      <a:pt x="99" y="36"/>
                    </a:lnTo>
                    <a:lnTo>
                      <a:pt x="97" y="38"/>
                    </a:lnTo>
                    <a:lnTo>
                      <a:pt x="93" y="40"/>
                    </a:lnTo>
                    <a:lnTo>
                      <a:pt x="91" y="42"/>
                    </a:lnTo>
                    <a:lnTo>
                      <a:pt x="86" y="40"/>
                    </a:lnTo>
                    <a:lnTo>
                      <a:pt x="82" y="40"/>
                    </a:lnTo>
                    <a:lnTo>
                      <a:pt x="76" y="40"/>
                    </a:lnTo>
                    <a:lnTo>
                      <a:pt x="74" y="42"/>
                    </a:lnTo>
                    <a:lnTo>
                      <a:pt x="70" y="42"/>
                    </a:lnTo>
                    <a:lnTo>
                      <a:pt x="74" y="38"/>
                    </a:lnTo>
                    <a:lnTo>
                      <a:pt x="78" y="38"/>
                    </a:lnTo>
                    <a:lnTo>
                      <a:pt x="76" y="34"/>
                    </a:lnTo>
                    <a:lnTo>
                      <a:pt x="72" y="38"/>
                    </a:lnTo>
                    <a:lnTo>
                      <a:pt x="70" y="36"/>
                    </a:lnTo>
                    <a:lnTo>
                      <a:pt x="65" y="34"/>
                    </a:lnTo>
                    <a:lnTo>
                      <a:pt x="61" y="34"/>
                    </a:lnTo>
                    <a:lnTo>
                      <a:pt x="59" y="32"/>
                    </a:lnTo>
                    <a:lnTo>
                      <a:pt x="51" y="32"/>
                    </a:lnTo>
                    <a:lnTo>
                      <a:pt x="51" y="30"/>
                    </a:lnTo>
                    <a:lnTo>
                      <a:pt x="36" y="32"/>
                    </a:lnTo>
                    <a:lnTo>
                      <a:pt x="0" y="38"/>
                    </a:lnTo>
                    <a:lnTo>
                      <a:pt x="6" y="85"/>
                    </a:lnTo>
                    <a:lnTo>
                      <a:pt x="17" y="171"/>
                    </a:lnTo>
                    <a:lnTo>
                      <a:pt x="21" y="167"/>
                    </a:lnTo>
                    <a:lnTo>
                      <a:pt x="23" y="171"/>
                    </a:lnTo>
                    <a:lnTo>
                      <a:pt x="29" y="169"/>
                    </a:lnTo>
                    <a:lnTo>
                      <a:pt x="38" y="171"/>
                    </a:lnTo>
                    <a:lnTo>
                      <a:pt x="40" y="175"/>
                    </a:lnTo>
                    <a:lnTo>
                      <a:pt x="44" y="182"/>
                    </a:lnTo>
                    <a:lnTo>
                      <a:pt x="48" y="182"/>
                    </a:lnTo>
                    <a:lnTo>
                      <a:pt x="55" y="182"/>
                    </a:lnTo>
                    <a:lnTo>
                      <a:pt x="57" y="182"/>
                    </a:lnTo>
                    <a:lnTo>
                      <a:pt x="63" y="188"/>
                    </a:lnTo>
                    <a:lnTo>
                      <a:pt x="65" y="188"/>
                    </a:lnTo>
                    <a:lnTo>
                      <a:pt x="67" y="184"/>
                    </a:lnTo>
                    <a:lnTo>
                      <a:pt x="72" y="184"/>
                    </a:lnTo>
                    <a:lnTo>
                      <a:pt x="76" y="184"/>
                    </a:lnTo>
                    <a:lnTo>
                      <a:pt x="78" y="188"/>
                    </a:lnTo>
                    <a:lnTo>
                      <a:pt x="82" y="186"/>
                    </a:lnTo>
                    <a:lnTo>
                      <a:pt x="84" y="186"/>
                    </a:lnTo>
                    <a:lnTo>
                      <a:pt x="86" y="182"/>
                    </a:lnTo>
                    <a:lnTo>
                      <a:pt x="91" y="180"/>
                    </a:lnTo>
                    <a:lnTo>
                      <a:pt x="93" y="178"/>
                    </a:lnTo>
                    <a:lnTo>
                      <a:pt x="97" y="184"/>
                    </a:lnTo>
                    <a:lnTo>
                      <a:pt x="99" y="186"/>
                    </a:lnTo>
                    <a:lnTo>
                      <a:pt x="103" y="186"/>
                    </a:lnTo>
                    <a:lnTo>
                      <a:pt x="105" y="190"/>
                    </a:lnTo>
                    <a:lnTo>
                      <a:pt x="107" y="192"/>
                    </a:lnTo>
                    <a:lnTo>
                      <a:pt x="107" y="192"/>
                    </a:lnTo>
                    <a:lnTo>
                      <a:pt x="112" y="192"/>
                    </a:lnTo>
                    <a:lnTo>
                      <a:pt x="116" y="190"/>
                    </a:lnTo>
                    <a:lnTo>
                      <a:pt x="118" y="186"/>
                    </a:lnTo>
                    <a:lnTo>
                      <a:pt x="118" y="184"/>
                    </a:lnTo>
                    <a:lnTo>
                      <a:pt x="122" y="182"/>
                    </a:lnTo>
                    <a:lnTo>
                      <a:pt x="122" y="175"/>
                    </a:lnTo>
                    <a:lnTo>
                      <a:pt x="120" y="173"/>
                    </a:lnTo>
                    <a:lnTo>
                      <a:pt x="120" y="169"/>
                    </a:lnTo>
                    <a:lnTo>
                      <a:pt x="122" y="169"/>
                    </a:lnTo>
                    <a:lnTo>
                      <a:pt x="122" y="165"/>
                    </a:lnTo>
                    <a:lnTo>
                      <a:pt x="122" y="163"/>
                    </a:lnTo>
                    <a:lnTo>
                      <a:pt x="126" y="159"/>
                    </a:lnTo>
                    <a:lnTo>
                      <a:pt x="129" y="161"/>
                    </a:lnTo>
                    <a:lnTo>
                      <a:pt x="133" y="165"/>
                    </a:lnTo>
                    <a:lnTo>
                      <a:pt x="133" y="161"/>
                    </a:lnTo>
                    <a:lnTo>
                      <a:pt x="135" y="159"/>
                    </a:lnTo>
                    <a:lnTo>
                      <a:pt x="133" y="154"/>
                    </a:lnTo>
                    <a:lnTo>
                      <a:pt x="135" y="152"/>
                    </a:lnTo>
                    <a:lnTo>
                      <a:pt x="135" y="148"/>
                    </a:lnTo>
                    <a:lnTo>
                      <a:pt x="137" y="146"/>
                    </a:lnTo>
                    <a:lnTo>
                      <a:pt x="141" y="142"/>
                    </a:lnTo>
                    <a:lnTo>
                      <a:pt x="141" y="140"/>
                    </a:lnTo>
                    <a:lnTo>
                      <a:pt x="143" y="135"/>
                    </a:lnTo>
                    <a:lnTo>
                      <a:pt x="150" y="137"/>
                    </a:lnTo>
                    <a:lnTo>
                      <a:pt x="156" y="131"/>
                    </a:lnTo>
                    <a:lnTo>
                      <a:pt x="160" y="125"/>
                    </a:lnTo>
                    <a:lnTo>
                      <a:pt x="164" y="123"/>
                    </a:lnTo>
                    <a:lnTo>
                      <a:pt x="164" y="116"/>
                    </a:lnTo>
                    <a:lnTo>
                      <a:pt x="164" y="112"/>
                    </a:lnTo>
                    <a:lnTo>
                      <a:pt x="164" y="110"/>
                    </a:lnTo>
                    <a:lnTo>
                      <a:pt x="164" y="106"/>
                    </a:lnTo>
                    <a:lnTo>
                      <a:pt x="167" y="106"/>
                    </a:lnTo>
                    <a:lnTo>
                      <a:pt x="167" y="102"/>
                    </a:lnTo>
                    <a:lnTo>
                      <a:pt x="167" y="97"/>
                    </a:lnTo>
                    <a:lnTo>
                      <a:pt x="167" y="89"/>
                    </a:lnTo>
                    <a:lnTo>
                      <a:pt x="169" y="85"/>
                    </a:lnTo>
                    <a:lnTo>
                      <a:pt x="167" y="76"/>
                    </a:lnTo>
                    <a:lnTo>
                      <a:pt x="164" y="72"/>
                    </a:lnTo>
                    <a:lnTo>
                      <a:pt x="164" y="70"/>
                    </a:lnTo>
                    <a:lnTo>
                      <a:pt x="167" y="70"/>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6" name="Google Shape;1976;p18"/>
              <p:cNvSpPr/>
              <p:nvPr/>
            </p:nvSpPr>
            <p:spPr>
              <a:xfrm>
                <a:off x="4210277" y="1570495"/>
                <a:ext cx="577743" cy="354524"/>
              </a:xfrm>
              <a:custGeom>
                <a:rect b="b" l="l" r="r" t="t"/>
                <a:pathLst>
                  <a:path extrusionOk="0" h="162" w="264">
                    <a:moveTo>
                      <a:pt x="264" y="156"/>
                    </a:moveTo>
                    <a:lnTo>
                      <a:pt x="264" y="150"/>
                    </a:lnTo>
                    <a:lnTo>
                      <a:pt x="264" y="145"/>
                    </a:lnTo>
                    <a:lnTo>
                      <a:pt x="262" y="141"/>
                    </a:lnTo>
                    <a:lnTo>
                      <a:pt x="257" y="137"/>
                    </a:lnTo>
                    <a:lnTo>
                      <a:pt x="257" y="133"/>
                    </a:lnTo>
                    <a:lnTo>
                      <a:pt x="257" y="131"/>
                    </a:lnTo>
                    <a:lnTo>
                      <a:pt x="255" y="126"/>
                    </a:lnTo>
                    <a:lnTo>
                      <a:pt x="255" y="116"/>
                    </a:lnTo>
                    <a:lnTo>
                      <a:pt x="255" y="112"/>
                    </a:lnTo>
                    <a:lnTo>
                      <a:pt x="255" y="107"/>
                    </a:lnTo>
                    <a:lnTo>
                      <a:pt x="255" y="103"/>
                    </a:lnTo>
                    <a:lnTo>
                      <a:pt x="253" y="97"/>
                    </a:lnTo>
                    <a:lnTo>
                      <a:pt x="253" y="91"/>
                    </a:lnTo>
                    <a:lnTo>
                      <a:pt x="253" y="86"/>
                    </a:lnTo>
                    <a:lnTo>
                      <a:pt x="253" y="84"/>
                    </a:lnTo>
                    <a:lnTo>
                      <a:pt x="253" y="80"/>
                    </a:lnTo>
                    <a:lnTo>
                      <a:pt x="251" y="74"/>
                    </a:lnTo>
                    <a:lnTo>
                      <a:pt x="247" y="63"/>
                    </a:lnTo>
                    <a:lnTo>
                      <a:pt x="249" y="63"/>
                    </a:lnTo>
                    <a:lnTo>
                      <a:pt x="245" y="50"/>
                    </a:lnTo>
                    <a:lnTo>
                      <a:pt x="245" y="48"/>
                    </a:lnTo>
                    <a:lnTo>
                      <a:pt x="245" y="42"/>
                    </a:lnTo>
                    <a:lnTo>
                      <a:pt x="243" y="40"/>
                    </a:lnTo>
                    <a:lnTo>
                      <a:pt x="245" y="38"/>
                    </a:lnTo>
                    <a:lnTo>
                      <a:pt x="243" y="31"/>
                    </a:lnTo>
                    <a:lnTo>
                      <a:pt x="245" y="25"/>
                    </a:lnTo>
                    <a:lnTo>
                      <a:pt x="245" y="21"/>
                    </a:lnTo>
                    <a:lnTo>
                      <a:pt x="241" y="12"/>
                    </a:lnTo>
                    <a:lnTo>
                      <a:pt x="241" y="10"/>
                    </a:lnTo>
                    <a:lnTo>
                      <a:pt x="241" y="10"/>
                    </a:lnTo>
                    <a:lnTo>
                      <a:pt x="241" y="8"/>
                    </a:lnTo>
                    <a:lnTo>
                      <a:pt x="211" y="8"/>
                    </a:lnTo>
                    <a:lnTo>
                      <a:pt x="144" y="6"/>
                    </a:lnTo>
                    <a:lnTo>
                      <a:pt x="63" y="2"/>
                    </a:lnTo>
                    <a:lnTo>
                      <a:pt x="11" y="0"/>
                    </a:lnTo>
                    <a:lnTo>
                      <a:pt x="11" y="0"/>
                    </a:lnTo>
                    <a:lnTo>
                      <a:pt x="0" y="152"/>
                    </a:lnTo>
                    <a:lnTo>
                      <a:pt x="63" y="156"/>
                    </a:lnTo>
                    <a:lnTo>
                      <a:pt x="133" y="160"/>
                    </a:lnTo>
                    <a:lnTo>
                      <a:pt x="198" y="162"/>
                    </a:lnTo>
                    <a:lnTo>
                      <a:pt x="264" y="162"/>
                    </a:lnTo>
                    <a:lnTo>
                      <a:pt x="264" y="158"/>
                    </a:lnTo>
                    <a:lnTo>
                      <a:pt x="264" y="156"/>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7" name="Google Shape;1977;p18"/>
              <p:cNvSpPr/>
              <p:nvPr/>
            </p:nvSpPr>
            <p:spPr>
              <a:xfrm>
                <a:off x="4173075" y="2231399"/>
                <a:ext cx="719991" cy="354524"/>
              </a:xfrm>
              <a:custGeom>
                <a:rect b="b" l="l" r="r" t="t"/>
                <a:pathLst>
                  <a:path extrusionOk="0" h="162" w="329">
                    <a:moveTo>
                      <a:pt x="327" y="156"/>
                    </a:moveTo>
                    <a:lnTo>
                      <a:pt x="325" y="152"/>
                    </a:lnTo>
                    <a:lnTo>
                      <a:pt x="323" y="150"/>
                    </a:lnTo>
                    <a:lnTo>
                      <a:pt x="321" y="148"/>
                    </a:lnTo>
                    <a:lnTo>
                      <a:pt x="317" y="143"/>
                    </a:lnTo>
                    <a:lnTo>
                      <a:pt x="315" y="137"/>
                    </a:lnTo>
                    <a:lnTo>
                      <a:pt x="312" y="135"/>
                    </a:lnTo>
                    <a:lnTo>
                      <a:pt x="312" y="131"/>
                    </a:lnTo>
                    <a:lnTo>
                      <a:pt x="312" y="129"/>
                    </a:lnTo>
                    <a:lnTo>
                      <a:pt x="308" y="126"/>
                    </a:lnTo>
                    <a:lnTo>
                      <a:pt x="310" y="116"/>
                    </a:lnTo>
                    <a:lnTo>
                      <a:pt x="308" y="110"/>
                    </a:lnTo>
                    <a:lnTo>
                      <a:pt x="308" y="105"/>
                    </a:lnTo>
                    <a:lnTo>
                      <a:pt x="308" y="101"/>
                    </a:lnTo>
                    <a:lnTo>
                      <a:pt x="306" y="99"/>
                    </a:lnTo>
                    <a:lnTo>
                      <a:pt x="308" y="95"/>
                    </a:lnTo>
                    <a:lnTo>
                      <a:pt x="306" y="91"/>
                    </a:lnTo>
                    <a:lnTo>
                      <a:pt x="306" y="88"/>
                    </a:lnTo>
                    <a:lnTo>
                      <a:pt x="302" y="86"/>
                    </a:lnTo>
                    <a:lnTo>
                      <a:pt x="302" y="82"/>
                    </a:lnTo>
                    <a:lnTo>
                      <a:pt x="300" y="82"/>
                    </a:lnTo>
                    <a:lnTo>
                      <a:pt x="300" y="82"/>
                    </a:lnTo>
                    <a:lnTo>
                      <a:pt x="300" y="78"/>
                    </a:lnTo>
                    <a:lnTo>
                      <a:pt x="300" y="76"/>
                    </a:lnTo>
                    <a:lnTo>
                      <a:pt x="300" y="72"/>
                    </a:lnTo>
                    <a:lnTo>
                      <a:pt x="300" y="69"/>
                    </a:lnTo>
                    <a:lnTo>
                      <a:pt x="298" y="65"/>
                    </a:lnTo>
                    <a:lnTo>
                      <a:pt x="298" y="63"/>
                    </a:lnTo>
                    <a:lnTo>
                      <a:pt x="293" y="57"/>
                    </a:lnTo>
                    <a:lnTo>
                      <a:pt x="293" y="53"/>
                    </a:lnTo>
                    <a:lnTo>
                      <a:pt x="289" y="50"/>
                    </a:lnTo>
                    <a:lnTo>
                      <a:pt x="289" y="46"/>
                    </a:lnTo>
                    <a:lnTo>
                      <a:pt x="289" y="44"/>
                    </a:lnTo>
                    <a:lnTo>
                      <a:pt x="287" y="40"/>
                    </a:lnTo>
                    <a:lnTo>
                      <a:pt x="287" y="38"/>
                    </a:lnTo>
                    <a:lnTo>
                      <a:pt x="287" y="34"/>
                    </a:lnTo>
                    <a:lnTo>
                      <a:pt x="285" y="34"/>
                    </a:lnTo>
                    <a:lnTo>
                      <a:pt x="281" y="34"/>
                    </a:lnTo>
                    <a:lnTo>
                      <a:pt x="279" y="29"/>
                    </a:lnTo>
                    <a:lnTo>
                      <a:pt x="277" y="27"/>
                    </a:lnTo>
                    <a:lnTo>
                      <a:pt x="272" y="25"/>
                    </a:lnTo>
                    <a:lnTo>
                      <a:pt x="270" y="23"/>
                    </a:lnTo>
                    <a:lnTo>
                      <a:pt x="266" y="23"/>
                    </a:lnTo>
                    <a:lnTo>
                      <a:pt x="266" y="21"/>
                    </a:lnTo>
                    <a:lnTo>
                      <a:pt x="264" y="21"/>
                    </a:lnTo>
                    <a:lnTo>
                      <a:pt x="260" y="19"/>
                    </a:lnTo>
                    <a:lnTo>
                      <a:pt x="255" y="15"/>
                    </a:lnTo>
                    <a:lnTo>
                      <a:pt x="241" y="17"/>
                    </a:lnTo>
                    <a:lnTo>
                      <a:pt x="234" y="17"/>
                    </a:lnTo>
                    <a:lnTo>
                      <a:pt x="232" y="19"/>
                    </a:lnTo>
                    <a:lnTo>
                      <a:pt x="228" y="21"/>
                    </a:lnTo>
                    <a:lnTo>
                      <a:pt x="213" y="12"/>
                    </a:lnTo>
                    <a:lnTo>
                      <a:pt x="211" y="8"/>
                    </a:lnTo>
                    <a:lnTo>
                      <a:pt x="169" y="8"/>
                    </a:lnTo>
                    <a:lnTo>
                      <a:pt x="108" y="6"/>
                    </a:lnTo>
                    <a:lnTo>
                      <a:pt x="44" y="2"/>
                    </a:lnTo>
                    <a:lnTo>
                      <a:pt x="6" y="0"/>
                    </a:lnTo>
                    <a:lnTo>
                      <a:pt x="0" y="101"/>
                    </a:lnTo>
                    <a:lnTo>
                      <a:pt x="34" y="103"/>
                    </a:lnTo>
                    <a:lnTo>
                      <a:pt x="72" y="105"/>
                    </a:lnTo>
                    <a:lnTo>
                      <a:pt x="74" y="107"/>
                    </a:lnTo>
                    <a:lnTo>
                      <a:pt x="72" y="156"/>
                    </a:lnTo>
                    <a:lnTo>
                      <a:pt x="120" y="160"/>
                    </a:lnTo>
                    <a:lnTo>
                      <a:pt x="215" y="162"/>
                    </a:lnTo>
                    <a:lnTo>
                      <a:pt x="266" y="162"/>
                    </a:lnTo>
                    <a:lnTo>
                      <a:pt x="329" y="162"/>
                    </a:lnTo>
                    <a:lnTo>
                      <a:pt x="327" y="158"/>
                    </a:lnTo>
                    <a:lnTo>
                      <a:pt x="327" y="156"/>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8" name="Google Shape;1978;p18"/>
              <p:cNvSpPr/>
              <p:nvPr/>
            </p:nvSpPr>
            <p:spPr>
              <a:xfrm>
                <a:off x="4855861" y="2502763"/>
                <a:ext cx="586497" cy="514280"/>
              </a:xfrm>
              <a:custGeom>
                <a:rect b="b" l="l" r="r" t="t"/>
                <a:pathLst>
                  <a:path extrusionOk="0" h="235" w="268">
                    <a:moveTo>
                      <a:pt x="268" y="186"/>
                    </a:moveTo>
                    <a:lnTo>
                      <a:pt x="268" y="182"/>
                    </a:lnTo>
                    <a:lnTo>
                      <a:pt x="268" y="180"/>
                    </a:lnTo>
                    <a:lnTo>
                      <a:pt x="264" y="178"/>
                    </a:lnTo>
                    <a:lnTo>
                      <a:pt x="260" y="178"/>
                    </a:lnTo>
                    <a:lnTo>
                      <a:pt x="256" y="171"/>
                    </a:lnTo>
                    <a:lnTo>
                      <a:pt x="252" y="165"/>
                    </a:lnTo>
                    <a:lnTo>
                      <a:pt x="254" y="163"/>
                    </a:lnTo>
                    <a:lnTo>
                      <a:pt x="254" y="159"/>
                    </a:lnTo>
                    <a:lnTo>
                      <a:pt x="252" y="152"/>
                    </a:lnTo>
                    <a:lnTo>
                      <a:pt x="249" y="146"/>
                    </a:lnTo>
                    <a:lnTo>
                      <a:pt x="247" y="144"/>
                    </a:lnTo>
                    <a:lnTo>
                      <a:pt x="243" y="142"/>
                    </a:lnTo>
                    <a:lnTo>
                      <a:pt x="241" y="138"/>
                    </a:lnTo>
                    <a:lnTo>
                      <a:pt x="237" y="136"/>
                    </a:lnTo>
                    <a:lnTo>
                      <a:pt x="233" y="136"/>
                    </a:lnTo>
                    <a:lnTo>
                      <a:pt x="233" y="131"/>
                    </a:lnTo>
                    <a:lnTo>
                      <a:pt x="230" y="131"/>
                    </a:lnTo>
                    <a:lnTo>
                      <a:pt x="220" y="125"/>
                    </a:lnTo>
                    <a:lnTo>
                      <a:pt x="214" y="119"/>
                    </a:lnTo>
                    <a:lnTo>
                      <a:pt x="214" y="117"/>
                    </a:lnTo>
                    <a:lnTo>
                      <a:pt x="214" y="112"/>
                    </a:lnTo>
                    <a:lnTo>
                      <a:pt x="216" y="110"/>
                    </a:lnTo>
                    <a:lnTo>
                      <a:pt x="218" y="104"/>
                    </a:lnTo>
                    <a:lnTo>
                      <a:pt x="220" y="100"/>
                    </a:lnTo>
                    <a:lnTo>
                      <a:pt x="220" y="93"/>
                    </a:lnTo>
                    <a:lnTo>
                      <a:pt x="222" y="89"/>
                    </a:lnTo>
                    <a:lnTo>
                      <a:pt x="222" y="87"/>
                    </a:lnTo>
                    <a:lnTo>
                      <a:pt x="216" y="85"/>
                    </a:lnTo>
                    <a:lnTo>
                      <a:pt x="214" y="83"/>
                    </a:lnTo>
                    <a:lnTo>
                      <a:pt x="209" y="83"/>
                    </a:lnTo>
                    <a:lnTo>
                      <a:pt x="207" y="83"/>
                    </a:lnTo>
                    <a:lnTo>
                      <a:pt x="205" y="85"/>
                    </a:lnTo>
                    <a:lnTo>
                      <a:pt x="203" y="87"/>
                    </a:lnTo>
                    <a:lnTo>
                      <a:pt x="199" y="83"/>
                    </a:lnTo>
                    <a:lnTo>
                      <a:pt x="197" y="70"/>
                    </a:lnTo>
                    <a:lnTo>
                      <a:pt x="195" y="66"/>
                    </a:lnTo>
                    <a:lnTo>
                      <a:pt x="190" y="64"/>
                    </a:lnTo>
                    <a:lnTo>
                      <a:pt x="184" y="59"/>
                    </a:lnTo>
                    <a:lnTo>
                      <a:pt x="182" y="55"/>
                    </a:lnTo>
                    <a:lnTo>
                      <a:pt x="178" y="53"/>
                    </a:lnTo>
                    <a:lnTo>
                      <a:pt x="176" y="49"/>
                    </a:lnTo>
                    <a:lnTo>
                      <a:pt x="171" y="47"/>
                    </a:lnTo>
                    <a:lnTo>
                      <a:pt x="169" y="43"/>
                    </a:lnTo>
                    <a:lnTo>
                      <a:pt x="169" y="40"/>
                    </a:lnTo>
                    <a:lnTo>
                      <a:pt x="167" y="34"/>
                    </a:lnTo>
                    <a:lnTo>
                      <a:pt x="165" y="32"/>
                    </a:lnTo>
                    <a:lnTo>
                      <a:pt x="163" y="26"/>
                    </a:lnTo>
                    <a:lnTo>
                      <a:pt x="163" y="19"/>
                    </a:lnTo>
                    <a:lnTo>
                      <a:pt x="165" y="15"/>
                    </a:lnTo>
                    <a:lnTo>
                      <a:pt x="165" y="13"/>
                    </a:lnTo>
                    <a:lnTo>
                      <a:pt x="165" y="13"/>
                    </a:lnTo>
                    <a:lnTo>
                      <a:pt x="163" y="9"/>
                    </a:lnTo>
                    <a:lnTo>
                      <a:pt x="157" y="5"/>
                    </a:lnTo>
                    <a:lnTo>
                      <a:pt x="155" y="0"/>
                    </a:lnTo>
                    <a:lnTo>
                      <a:pt x="129" y="2"/>
                    </a:lnTo>
                    <a:lnTo>
                      <a:pt x="70" y="7"/>
                    </a:lnTo>
                    <a:lnTo>
                      <a:pt x="43" y="7"/>
                    </a:lnTo>
                    <a:lnTo>
                      <a:pt x="0" y="7"/>
                    </a:lnTo>
                    <a:lnTo>
                      <a:pt x="0" y="11"/>
                    </a:lnTo>
                    <a:lnTo>
                      <a:pt x="3" y="13"/>
                    </a:lnTo>
                    <a:lnTo>
                      <a:pt x="5" y="19"/>
                    </a:lnTo>
                    <a:lnTo>
                      <a:pt x="9" y="24"/>
                    </a:lnTo>
                    <a:lnTo>
                      <a:pt x="11" y="26"/>
                    </a:lnTo>
                    <a:lnTo>
                      <a:pt x="13" y="28"/>
                    </a:lnTo>
                    <a:lnTo>
                      <a:pt x="15" y="32"/>
                    </a:lnTo>
                    <a:lnTo>
                      <a:pt x="15" y="34"/>
                    </a:lnTo>
                    <a:lnTo>
                      <a:pt x="17" y="38"/>
                    </a:lnTo>
                    <a:lnTo>
                      <a:pt x="28" y="45"/>
                    </a:lnTo>
                    <a:lnTo>
                      <a:pt x="30" y="43"/>
                    </a:lnTo>
                    <a:lnTo>
                      <a:pt x="32" y="43"/>
                    </a:lnTo>
                    <a:lnTo>
                      <a:pt x="34" y="47"/>
                    </a:lnTo>
                    <a:lnTo>
                      <a:pt x="36" y="51"/>
                    </a:lnTo>
                    <a:lnTo>
                      <a:pt x="34" y="51"/>
                    </a:lnTo>
                    <a:lnTo>
                      <a:pt x="32" y="51"/>
                    </a:lnTo>
                    <a:lnTo>
                      <a:pt x="30" y="53"/>
                    </a:lnTo>
                    <a:lnTo>
                      <a:pt x="26" y="59"/>
                    </a:lnTo>
                    <a:lnTo>
                      <a:pt x="28" y="62"/>
                    </a:lnTo>
                    <a:lnTo>
                      <a:pt x="32" y="66"/>
                    </a:lnTo>
                    <a:lnTo>
                      <a:pt x="34" y="68"/>
                    </a:lnTo>
                    <a:lnTo>
                      <a:pt x="34" y="72"/>
                    </a:lnTo>
                    <a:lnTo>
                      <a:pt x="41" y="79"/>
                    </a:lnTo>
                    <a:lnTo>
                      <a:pt x="43" y="79"/>
                    </a:lnTo>
                    <a:lnTo>
                      <a:pt x="47" y="83"/>
                    </a:lnTo>
                    <a:lnTo>
                      <a:pt x="49" y="190"/>
                    </a:lnTo>
                    <a:lnTo>
                      <a:pt x="49" y="216"/>
                    </a:lnTo>
                    <a:lnTo>
                      <a:pt x="89" y="216"/>
                    </a:lnTo>
                    <a:lnTo>
                      <a:pt x="155" y="212"/>
                    </a:lnTo>
                    <a:lnTo>
                      <a:pt x="226" y="207"/>
                    </a:lnTo>
                    <a:lnTo>
                      <a:pt x="230" y="209"/>
                    </a:lnTo>
                    <a:lnTo>
                      <a:pt x="233" y="212"/>
                    </a:lnTo>
                    <a:lnTo>
                      <a:pt x="233" y="216"/>
                    </a:lnTo>
                    <a:lnTo>
                      <a:pt x="233" y="218"/>
                    </a:lnTo>
                    <a:lnTo>
                      <a:pt x="230" y="222"/>
                    </a:lnTo>
                    <a:lnTo>
                      <a:pt x="226" y="224"/>
                    </a:lnTo>
                    <a:lnTo>
                      <a:pt x="224" y="226"/>
                    </a:lnTo>
                    <a:lnTo>
                      <a:pt x="224" y="231"/>
                    </a:lnTo>
                    <a:lnTo>
                      <a:pt x="224" y="235"/>
                    </a:lnTo>
                    <a:lnTo>
                      <a:pt x="247" y="231"/>
                    </a:lnTo>
                    <a:lnTo>
                      <a:pt x="249" y="226"/>
                    </a:lnTo>
                    <a:lnTo>
                      <a:pt x="252" y="222"/>
                    </a:lnTo>
                    <a:lnTo>
                      <a:pt x="249" y="220"/>
                    </a:lnTo>
                    <a:lnTo>
                      <a:pt x="254" y="216"/>
                    </a:lnTo>
                    <a:lnTo>
                      <a:pt x="252" y="214"/>
                    </a:lnTo>
                    <a:lnTo>
                      <a:pt x="256" y="212"/>
                    </a:lnTo>
                    <a:lnTo>
                      <a:pt x="254" y="209"/>
                    </a:lnTo>
                    <a:lnTo>
                      <a:pt x="254" y="205"/>
                    </a:lnTo>
                    <a:lnTo>
                      <a:pt x="254" y="201"/>
                    </a:lnTo>
                    <a:lnTo>
                      <a:pt x="256" y="205"/>
                    </a:lnTo>
                    <a:lnTo>
                      <a:pt x="256" y="207"/>
                    </a:lnTo>
                    <a:lnTo>
                      <a:pt x="258" y="205"/>
                    </a:lnTo>
                    <a:lnTo>
                      <a:pt x="260" y="201"/>
                    </a:lnTo>
                    <a:lnTo>
                      <a:pt x="262" y="199"/>
                    </a:lnTo>
                    <a:lnTo>
                      <a:pt x="266" y="201"/>
                    </a:lnTo>
                    <a:lnTo>
                      <a:pt x="268" y="197"/>
                    </a:lnTo>
                    <a:lnTo>
                      <a:pt x="266" y="193"/>
                    </a:lnTo>
                    <a:lnTo>
                      <a:pt x="268" y="190"/>
                    </a:lnTo>
                    <a:lnTo>
                      <a:pt x="268" y="186"/>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9" name="Google Shape;1979;p18"/>
              <p:cNvSpPr/>
              <p:nvPr/>
            </p:nvSpPr>
            <p:spPr>
              <a:xfrm>
                <a:off x="4734037" y="1546423"/>
                <a:ext cx="654339" cy="647772"/>
              </a:xfrm>
              <a:custGeom>
                <a:rect b="b" l="l" r="r" t="t"/>
                <a:pathLst>
                  <a:path extrusionOk="0" h="296" w="299">
                    <a:moveTo>
                      <a:pt x="251" y="59"/>
                    </a:moveTo>
                    <a:lnTo>
                      <a:pt x="247" y="59"/>
                    </a:lnTo>
                    <a:lnTo>
                      <a:pt x="247" y="57"/>
                    </a:lnTo>
                    <a:lnTo>
                      <a:pt x="244" y="55"/>
                    </a:lnTo>
                    <a:lnTo>
                      <a:pt x="236" y="55"/>
                    </a:lnTo>
                    <a:lnTo>
                      <a:pt x="234" y="57"/>
                    </a:lnTo>
                    <a:lnTo>
                      <a:pt x="228" y="55"/>
                    </a:lnTo>
                    <a:lnTo>
                      <a:pt x="223" y="57"/>
                    </a:lnTo>
                    <a:lnTo>
                      <a:pt x="221" y="57"/>
                    </a:lnTo>
                    <a:lnTo>
                      <a:pt x="219" y="53"/>
                    </a:lnTo>
                    <a:lnTo>
                      <a:pt x="217" y="53"/>
                    </a:lnTo>
                    <a:lnTo>
                      <a:pt x="217" y="51"/>
                    </a:lnTo>
                    <a:lnTo>
                      <a:pt x="215" y="51"/>
                    </a:lnTo>
                    <a:lnTo>
                      <a:pt x="209" y="55"/>
                    </a:lnTo>
                    <a:lnTo>
                      <a:pt x="204" y="59"/>
                    </a:lnTo>
                    <a:lnTo>
                      <a:pt x="198" y="61"/>
                    </a:lnTo>
                    <a:lnTo>
                      <a:pt x="194" y="61"/>
                    </a:lnTo>
                    <a:lnTo>
                      <a:pt x="187" y="57"/>
                    </a:lnTo>
                    <a:lnTo>
                      <a:pt x="187" y="55"/>
                    </a:lnTo>
                    <a:lnTo>
                      <a:pt x="179" y="51"/>
                    </a:lnTo>
                    <a:lnTo>
                      <a:pt x="177" y="49"/>
                    </a:lnTo>
                    <a:lnTo>
                      <a:pt x="173" y="47"/>
                    </a:lnTo>
                    <a:lnTo>
                      <a:pt x="168" y="49"/>
                    </a:lnTo>
                    <a:lnTo>
                      <a:pt x="168" y="53"/>
                    </a:lnTo>
                    <a:lnTo>
                      <a:pt x="164" y="51"/>
                    </a:lnTo>
                    <a:lnTo>
                      <a:pt x="162" y="49"/>
                    </a:lnTo>
                    <a:lnTo>
                      <a:pt x="162" y="47"/>
                    </a:lnTo>
                    <a:lnTo>
                      <a:pt x="158" y="42"/>
                    </a:lnTo>
                    <a:lnTo>
                      <a:pt x="156" y="42"/>
                    </a:lnTo>
                    <a:lnTo>
                      <a:pt x="156" y="40"/>
                    </a:lnTo>
                    <a:lnTo>
                      <a:pt x="143" y="34"/>
                    </a:lnTo>
                    <a:lnTo>
                      <a:pt x="137" y="34"/>
                    </a:lnTo>
                    <a:lnTo>
                      <a:pt x="133" y="34"/>
                    </a:lnTo>
                    <a:lnTo>
                      <a:pt x="133" y="36"/>
                    </a:lnTo>
                    <a:lnTo>
                      <a:pt x="130" y="36"/>
                    </a:lnTo>
                    <a:lnTo>
                      <a:pt x="128" y="36"/>
                    </a:lnTo>
                    <a:lnTo>
                      <a:pt x="126" y="40"/>
                    </a:lnTo>
                    <a:lnTo>
                      <a:pt x="120" y="40"/>
                    </a:lnTo>
                    <a:lnTo>
                      <a:pt x="116" y="40"/>
                    </a:lnTo>
                    <a:lnTo>
                      <a:pt x="114" y="36"/>
                    </a:lnTo>
                    <a:lnTo>
                      <a:pt x="101" y="34"/>
                    </a:lnTo>
                    <a:lnTo>
                      <a:pt x="97" y="32"/>
                    </a:lnTo>
                    <a:lnTo>
                      <a:pt x="90" y="32"/>
                    </a:lnTo>
                    <a:lnTo>
                      <a:pt x="88" y="32"/>
                    </a:lnTo>
                    <a:lnTo>
                      <a:pt x="84" y="28"/>
                    </a:lnTo>
                    <a:lnTo>
                      <a:pt x="86" y="23"/>
                    </a:lnTo>
                    <a:lnTo>
                      <a:pt x="82" y="15"/>
                    </a:lnTo>
                    <a:lnTo>
                      <a:pt x="80" y="4"/>
                    </a:lnTo>
                    <a:lnTo>
                      <a:pt x="78" y="0"/>
                    </a:lnTo>
                    <a:lnTo>
                      <a:pt x="71" y="0"/>
                    </a:lnTo>
                    <a:lnTo>
                      <a:pt x="69" y="0"/>
                    </a:lnTo>
                    <a:lnTo>
                      <a:pt x="69" y="15"/>
                    </a:lnTo>
                    <a:lnTo>
                      <a:pt x="69" y="17"/>
                    </a:lnTo>
                    <a:lnTo>
                      <a:pt x="44" y="19"/>
                    </a:lnTo>
                    <a:lnTo>
                      <a:pt x="0" y="19"/>
                    </a:lnTo>
                    <a:lnTo>
                      <a:pt x="0" y="21"/>
                    </a:lnTo>
                    <a:lnTo>
                      <a:pt x="0" y="21"/>
                    </a:lnTo>
                    <a:lnTo>
                      <a:pt x="0" y="23"/>
                    </a:lnTo>
                    <a:lnTo>
                      <a:pt x="4" y="32"/>
                    </a:lnTo>
                    <a:lnTo>
                      <a:pt x="4" y="36"/>
                    </a:lnTo>
                    <a:lnTo>
                      <a:pt x="2" y="42"/>
                    </a:lnTo>
                    <a:lnTo>
                      <a:pt x="4" y="49"/>
                    </a:lnTo>
                    <a:lnTo>
                      <a:pt x="2" y="51"/>
                    </a:lnTo>
                    <a:lnTo>
                      <a:pt x="4" y="53"/>
                    </a:lnTo>
                    <a:lnTo>
                      <a:pt x="4" y="59"/>
                    </a:lnTo>
                    <a:lnTo>
                      <a:pt x="4" y="61"/>
                    </a:lnTo>
                    <a:lnTo>
                      <a:pt x="8" y="74"/>
                    </a:lnTo>
                    <a:lnTo>
                      <a:pt x="6" y="74"/>
                    </a:lnTo>
                    <a:lnTo>
                      <a:pt x="10" y="85"/>
                    </a:lnTo>
                    <a:lnTo>
                      <a:pt x="12" y="91"/>
                    </a:lnTo>
                    <a:lnTo>
                      <a:pt x="12" y="95"/>
                    </a:lnTo>
                    <a:lnTo>
                      <a:pt x="12" y="97"/>
                    </a:lnTo>
                    <a:lnTo>
                      <a:pt x="12" y="102"/>
                    </a:lnTo>
                    <a:lnTo>
                      <a:pt x="12" y="108"/>
                    </a:lnTo>
                    <a:lnTo>
                      <a:pt x="14" y="114"/>
                    </a:lnTo>
                    <a:lnTo>
                      <a:pt x="14" y="118"/>
                    </a:lnTo>
                    <a:lnTo>
                      <a:pt x="14" y="123"/>
                    </a:lnTo>
                    <a:lnTo>
                      <a:pt x="14" y="127"/>
                    </a:lnTo>
                    <a:lnTo>
                      <a:pt x="14" y="137"/>
                    </a:lnTo>
                    <a:lnTo>
                      <a:pt x="16" y="142"/>
                    </a:lnTo>
                    <a:lnTo>
                      <a:pt x="16" y="144"/>
                    </a:lnTo>
                    <a:lnTo>
                      <a:pt x="16" y="148"/>
                    </a:lnTo>
                    <a:lnTo>
                      <a:pt x="21" y="152"/>
                    </a:lnTo>
                    <a:lnTo>
                      <a:pt x="23" y="156"/>
                    </a:lnTo>
                    <a:lnTo>
                      <a:pt x="23" y="161"/>
                    </a:lnTo>
                    <a:lnTo>
                      <a:pt x="23" y="167"/>
                    </a:lnTo>
                    <a:lnTo>
                      <a:pt x="23" y="169"/>
                    </a:lnTo>
                    <a:lnTo>
                      <a:pt x="23" y="173"/>
                    </a:lnTo>
                    <a:lnTo>
                      <a:pt x="21" y="180"/>
                    </a:lnTo>
                    <a:lnTo>
                      <a:pt x="19" y="182"/>
                    </a:lnTo>
                    <a:lnTo>
                      <a:pt x="16" y="184"/>
                    </a:lnTo>
                    <a:lnTo>
                      <a:pt x="12" y="188"/>
                    </a:lnTo>
                    <a:lnTo>
                      <a:pt x="12" y="190"/>
                    </a:lnTo>
                    <a:lnTo>
                      <a:pt x="14" y="192"/>
                    </a:lnTo>
                    <a:lnTo>
                      <a:pt x="19" y="199"/>
                    </a:lnTo>
                    <a:lnTo>
                      <a:pt x="21" y="201"/>
                    </a:lnTo>
                    <a:lnTo>
                      <a:pt x="25" y="203"/>
                    </a:lnTo>
                    <a:lnTo>
                      <a:pt x="27" y="205"/>
                    </a:lnTo>
                    <a:lnTo>
                      <a:pt x="27" y="296"/>
                    </a:lnTo>
                    <a:lnTo>
                      <a:pt x="65" y="296"/>
                    </a:lnTo>
                    <a:lnTo>
                      <a:pt x="128" y="294"/>
                    </a:lnTo>
                    <a:lnTo>
                      <a:pt x="181" y="292"/>
                    </a:lnTo>
                    <a:lnTo>
                      <a:pt x="219" y="290"/>
                    </a:lnTo>
                    <a:lnTo>
                      <a:pt x="217" y="287"/>
                    </a:lnTo>
                    <a:lnTo>
                      <a:pt x="217" y="285"/>
                    </a:lnTo>
                    <a:lnTo>
                      <a:pt x="217" y="283"/>
                    </a:lnTo>
                    <a:lnTo>
                      <a:pt x="215" y="273"/>
                    </a:lnTo>
                    <a:lnTo>
                      <a:pt x="213" y="268"/>
                    </a:lnTo>
                    <a:lnTo>
                      <a:pt x="211" y="266"/>
                    </a:lnTo>
                    <a:lnTo>
                      <a:pt x="206" y="264"/>
                    </a:lnTo>
                    <a:lnTo>
                      <a:pt x="204" y="264"/>
                    </a:lnTo>
                    <a:lnTo>
                      <a:pt x="200" y="262"/>
                    </a:lnTo>
                    <a:lnTo>
                      <a:pt x="194" y="256"/>
                    </a:lnTo>
                    <a:lnTo>
                      <a:pt x="190" y="249"/>
                    </a:lnTo>
                    <a:lnTo>
                      <a:pt x="185" y="245"/>
                    </a:lnTo>
                    <a:lnTo>
                      <a:pt x="181" y="245"/>
                    </a:lnTo>
                    <a:lnTo>
                      <a:pt x="177" y="243"/>
                    </a:lnTo>
                    <a:lnTo>
                      <a:pt x="175" y="239"/>
                    </a:lnTo>
                    <a:lnTo>
                      <a:pt x="171" y="239"/>
                    </a:lnTo>
                    <a:lnTo>
                      <a:pt x="166" y="237"/>
                    </a:lnTo>
                    <a:lnTo>
                      <a:pt x="162" y="232"/>
                    </a:lnTo>
                    <a:lnTo>
                      <a:pt x="158" y="230"/>
                    </a:lnTo>
                    <a:lnTo>
                      <a:pt x="160" y="226"/>
                    </a:lnTo>
                    <a:lnTo>
                      <a:pt x="160" y="220"/>
                    </a:lnTo>
                    <a:lnTo>
                      <a:pt x="158" y="213"/>
                    </a:lnTo>
                    <a:lnTo>
                      <a:pt x="160" y="209"/>
                    </a:lnTo>
                    <a:lnTo>
                      <a:pt x="158" y="205"/>
                    </a:lnTo>
                    <a:lnTo>
                      <a:pt x="162" y="197"/>
                    </a:lnTo>
                    <a:lnTo>
                      <a:pt x="158" y="188"/>
                    </a:lnTo>
                    <a:lnTo>
                      <a:pt x="156" y="188"/>
                    </a:lnTo>
                    <a:lnTo>
                      <a:pt x="154" y="186"/>
                    </a:lnTo>
                    <a:lnTo>
                      <a:pt x="154" y="182"/>
                    </a:lnTo>
                    <a:lnTo>
                      <a:pt x="156" y="180"/>
                    </a:lnTo>
                    <a:lnTo>
                      <a:pt x="158" y="175"/>
                    </a:lnTo>
                    <a:lnTo>
                      <a:pt x="158" y="173"/>
                    </a:lnTo>
                    <a:lnTo>
                      <a:pt x="164" y="167"/>
                    </a:lnTo>
                    <a:lnTo>
                      <a:pt x="171" y="165"/>
                    </a:lnTo>
                    <a:lnTo>
                      <a:pt x="173" y="163"/>
                    </a:lnTo>
                    <a:lnTo>
                      <a:pt x="173" y="159"/>
                    </a:lnTo>
                    <a:lnTo>
                      <a:pt x="173" y="131"/>
                    </a:lnTo>
                    <a:lnTo>
                      <a:pt x="175" y="131"/>
                    </a:lnTo>
                    <a:lnTo>
                      <a:pt x="177" y="129"/>
                    </a:lnTo>
                    <a:lnTo>
                      <a:pt x="177" y="129"/>
                    </a:lnTo>
                    <a:lnTo>
                      <a:pt x="179" y="127"/>
                    </a:lnTo>
                    <a:lnTo>
                      <a:pt x="179" y="125"/>
                    </a:lnTo>
                    <a:lnTo>
                      <a:pt x="190" y="116"/>
                    </a:lnTo>
                    <a:lnTo>
                      <a:pt x="192" y="114"/>
                    </a:lnTo>
                    <a:lnTo>
                      <a:pt x="194" y="110"/>
                    </a:lnTo>
                    <a:lnTo>
                      <a:pt x="198" y="108"/>
                    </a:lnTo>
                    <a:lnTo>
                      <a:pt x="206" y="99"/>
                    </a:lnTo>
                    <a:lnTo>
                      <a:pt x="209" y="93"/>
                    </a:lnTo>
                    <a:lnTo>
                      <a:pt x="221" y="80"/>
                    </a:lnTo>
                    <a:lnTo>
                      <a:pt x="232" y="76"/>
                    </a:lnTo>
                    <a:lnTo>
                      <a:pt x="238" y="72"/>
                    </a:lnTo>
                    <a:lnTo>
                      <a:pt x="242" y="72"/>
                    </a:lnTo>
                    <a:lnTo>
                      <a:pt x="253" y="66"/>
                    </a:lnTo>
                    <a:lnTo>
                      <a:pt x="255" y="64"/>
                    </a:lnTo>
                    <a:lnTo>
                      <a:pt x="259" y="61"/>
                    </a:lnTo>
                    <a:lnTo>
                      <a:pt x="261" y="59"/>
                    </a:lnTo>
                    <a:lnTo>
                      <a:pt x="253" y="59"/>
                    </a:lnTo>
                    <a:lnTo>
                      <a:pt x="251" y="59"/>
                    </a:lnTo>
                    <a:close/>
                    <a:moveTo>
                      <a:pt x="297" y="47"/>
                    </a:moveTo>
                    <a:lnTo>
                      <a:pt x="293" y="49"/>
                    </a:lnTo>
                    <a:lnTo>
                      <a:pt x="289" y="53"/>
                    </a:lnTo>
                    <a:lnTo>
                      <a:pt x="282" y="57"/>
                    </a:lnTo>
                    <a:lnTo>
                      <a:pt x="276" y="61"/>
                    </a:lnTo>
                    <a:lnTo>
                      <a:pt x="276" y="64"/>
                    </a:lnTo>
                    <a:lnTo>
                      <a:pt x="276" y="66"/>
                    </a:lnTo>
                    <a:lnTo>
                      <a:pt x="280" y="66"/>
                    </a:lnTo>
                    <a:lnTo>
                      <a:pt x="282" y="61"/>
                    </a:lnTo>
                    <a:lnTo>
                      <a:pt x="284" y="59"/>
                    </a:lnTo>
                    <a:lnTo>
                      <a:pt x="291" y="57"/>
                    </a:lnTo>
                    <a:lnTo>
                      <a:pt x="295" y="55"/>
                    </a:lnTo>
                    <a:lnTo>
                      <a:pt x="295" y="51"/>
                    </a:lnTo>
                    <a:lnTo>
                      <a:pt x="299" y="49"/>
                    </a:lnTo>
                    <a:lnTo>
                      <a:pt x="297" y="47"/>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0" name="Google Shape;1980;p18"/>
              <p:cNvSpPr/>
              <p:nvPr/>
            </p:nvSpPr>
            <p:spPr>
              <a:xfrm>
                <a:off x="5258535" y="1721495"/>
                <a:ext cx="669657" cy="625889"/>
              </a:xfrm>
              <a:custGeom>
                <a:rect b="b" l="l" r="r" t="t"/>
                <a:pathLst>
                  <a:path extrusionOk="0" h="286" w="306">
                    <a:moveTo>
                      <a:pt x="234" y="62"/>
                    </a:moveTo>
                    <a:lnTo>
                      <a:pt x="241" y="60"/>
                    </a:lnTo>
                    <a:lnTo>
                      <a:pt x="245" y="57"/>
                    </a:lnTo>
                    <a:lnTo>
                      <a:pt x="243" y="55"/>
                    </a:lnTo>
                    <a:lnTo>
                      <a:pt x="239" y="51"/>
                    </a:lnTo>
                    <a:lnTo>
                      <a:pt x="236" y="51"/>
                    </a:lnTo>
                    <a:lnTo>
                      <a:pt x="239" y="55"/>
                    </a:lnTo>
                    <a:lnTo>
                      <a:pt x="234" y="57"/>
                    </a:lnTo>
                    <a:lnTo>
                      <a:pt x="232" y="60"/>
                    </a:lnTo>
                    <a:lnTo>
                      <a:pt x="234" y="60"/>
                    </a:lnTo>
                    <a:lnTo>
                      <a:pt x="234" y="62"/>
                    </a:lnTo>
                    <a:close/>
                    <a:moveTo>
                      <a:pt x="68" y="19"/>
                    </a:moveTo>
                    <a:lnTo>
                      <a:pt x="68" y="15"/>
                    </a:lnTo>
                    <a:lnTo>
                      <a:pt x="68" y="19"/>
                    </a:lnTo>
                    <a:lnTo>
                      <a:pt x="65" y="24"/>
                    </a:lnTo>
                    <a:lnTo>
                      <a:pt x="68" y="26"/>
                    </a:lnTo>
                    <a:lnTo>
                      <a:pt x="72" y="17"/>
                    </a:lnTo>
                    <a:lnTo>
                      <a:pt x="78" y="11"/>
                    </a:lnTo>
                    <a:lnTo>
                      <a:pt x="82" y="7"/>
                    </a:lnTo>
                    <a:lnTo>
                      <a:pt x="82" y="5"/>
                    </a:lnTo>
                    <a:lnTo>
                      <a:pt x="87" y="5"/>
                    </a:lnTo>
                    <a:lnTo>
                      <a:pt x="89" y="3"/>
                    </a:lnTo>
                    <a:lnTo>
                      <a:pt x="87" y="0"/>
                    </a:lnTo>
                    <a:lnTo>
                      <a:pt x="80" y="0"/>
                    </a:lnTo>
                    <a:lnTo>
                      <a:pt x="72" y="3"/>
                    </a:lnTo>
                    <a:lnTo>
                      <a:pt x="65" y="7"/>
                    </a:lnTo>
                    <a:lnTo>
                      <a:pt x="61" y="13"/>
                    </a:lnTo>
                    <a:lnTo>
                      <a:pt x="59" y="15"/>
                    </a:lnTo>
                    <a:lnTo>
                      <a:pt x="61" y="19"/>
                    </a:lnTo>
                    <a:lnTo>
                      <a:pt x="68" y="19"/>
                    </a:lnTo>
                    <a:close/>
                    <a:moveTo>
                      <a:pt x="173" y="81"/>
                    </a:moveTo>
                    <a:lnTo>
                      <a:pt x="173" y="83"/>
                    </a:lnTo>
                    <a:lnTo>
                      <a:pt x="173" y="87"/>
                    </a:lnTo>
                    <a:lnTo>
                      <a:pt x="177" y="85"/>
                    </a:lnTo>
                    <a:lnTo>
                      <a:pt x="175" y="79"/>
                    </a:lnTo>
                    <a:lnTo>
                      <a:pt x="177" y="79"/>
                    </a:lnTo>
                    <a:lnTo>
                      <a:pt x="173" y="81"/>
                    </a:lnTo>
                    <a:close/>
                    <a:moveTo>
                      <a:pt x="304" y="205"/>
                    </a:moveTo>
                    <a:lnTo>
                      <a:pt x="306" y="203"/>
                    </a:lnTo>
                    <a:lnTo>
                      <a:pt x="306" y="201"/>
                    </a:lnTo>
                    <a:lnTo>
                      <a:pt x="306" y="201"/>
                    </a:lnTo>
                    <a:lnTo>
                      <a:pt x="302" y="195"/>
                    </a:lnTo>
                    <a:lnTo>
                      <a:pt x="300" y="191"/>
                    </a:lnTo>
                    <a:lnTo>
                      <a:pt x="300" y="184"/>
                    </a:lnTo>
                    <a:lnTo>
                      <a:pt x="298" y="178"/>
                    </a:lnTo>
                    <a:lnTo>
                      <a:pt x="296" y="176"/>
                    </a:lnTo>
                    <a:lnTo>
                      <a:pt x="291" y="163"/>
                    </a:lnTo>
                    <a:lnTo>
                      <a:pt x="287" y="155"/>
                    </a:lnTo>
                    <a:lnTo>
                      <a:pt x="285" y="152"/>
                    </a:lnTo>
                    <a:lnTo>
                      <a:pt x="281" y="150"/>
                    </a:lnTo>
                    <a:lnTo>
                      <a:pt x="279" y="150"/>
                    </a:lnTo>
                    <a:lnTo>
                      <a:pt x="272" y="155"/>
                    </a:lnTo>
                    <a:lnTo>
                      <a:pt x="270" y="155"/>
                    </a:lnTo>
                    <a:lnTo>
                      <a:pt x="266" y="159"/>
                    </a:lnTo>
                    <a:lnTo>
                      <a:pt x="264" y="161"/>
                    </a:lnTo>
                    <a:lnTo>
                      <a:pt x="264" y="163"/>
                    </a:lnTo>
                    <a:lnTo>
                      <a:pt x="262" y="169"/>
                    </a:lnTo>
                    <a:lnTo>
                      <a:pt x="260" y="172"/>
                    </a:lnTo>
                    <a:lnTo>
                      <a:pt x="258" y="174"/>
                    </a:lnTo>
                    <a:lnTo>
                      <a:pt x="255" y="178"/>
                    </a:lnTo>
                    <a:lnTo>
                      <a:pt x="251" y="176"/>
                    </a:lnTo>
                    <a:lnTo>
                      <a:pt x="249" y="176"/>
                    </a:lnTo>
                    <a:lnTo>
                      <a:pt x="245" y="172"/>
                    </a:lnTo>
                    <a:lnTo>
                      <a:pt x="245" y="167"/>
                    </a:lnTo>
                    <a:lnTo>
                      <a:pt x="245" y="161"/>
                    </a:lnTo>
                    <a:lnTo>
                      <a:pt x="249" y="159"/>
                    </a:lnTo>
                    <a:lnTo>
                      <a:pt x="251" y="159"/>
                    </a:lnTo>
                    <a:lnTo>
                      <a:pt x="255" y="152"/>
                    </a:lnTo>
                    <a:lnTo>
                      <a:pt x="255" y="146"/>
                    </a:lnTo>
                    <a:lnTo>
                      <a:pt x="255" y="144"/>
                    </a:lnTo>
                    <a:lnTo>
                      <a:pt x="260" y="142"/>
                    </a:lnTo>
                    <a:lnTo>
                      <a:pt x="262" y="138"/>
                    </a:lnTo>
                    <a:lnTo>
                      <a:pt x="262" y="127"/>
                    </a:lnTo>
                    <a:lnTo>
                      <a:pt x="262" y="121"/>
                    </a:lnTo>
                    <a:lnTo>
                      <a:pt x="260" y="114"/>
                    </a:lnTo>
                    <a:lnTo>
                      <a:pt x="258" y="112"/>
                    </a:lnTo>
                    <a:lnTo>
                      <a:pt x="255" y="110"/>
                    </a:lnTo>
                    <a:lnTo>
                      <a:pt x="253" y="106"/>
                    </a:lnTo>
                    <a:lnTo>
                      <a:pt x="255" y="102"/>
                    </a:lnTo>
                    <a:lnTo>
                      <a:pt x="258" y="102"/>
                    </a:lnTo>
                    <a:lnTo>
                      <a:pt x="258" y="98"/>
                    </a:lnTo>
                    <a:lnTo>
                      <a:pt x="255" y="98"/>
                    </a:lnTo>
                    <a:lnTo>
                      <a:pt x="253" y="93"/>
                    </a:lnTo>
                    <a:lnTo>
                      <a:pt x="251" y="91"/>
                    </a:lnTo>
                    <a:lnTo>
                      <a:pt x="249" y="89"/>
                    </a:lnTo>
                    <a:lnTo>
                      <a:pt x="245" y="89"/>
                    </a:lnTo>
                    <a:lnTo>
                      <a:pt x="243" y="87"/>
                    </a:lnTo>
                    <a:lnTo>
                      <a:pt x="234" y="85"/>
                    </a:lnTo>
                    <a:lnTo>
                      <a:pt x="232" y="83"/>
                    </a:lnTo>
                    <a:lnTo>
                      <a:pt x="228" y="83"/>
                    </a:lnTo>
                    <a:lnTo>
                      <a:pt x="226" y="83"/>
                    </a:lnTo>
                    <a:lnTo>
                      <a:pt x="224" y="81"/>
                    </a:lnTo>
                    <a:lnTo>
                      <a:pt x="222" y="79"/>
                    </a:lnTo>
                    <a:lnTo>
                      <a:pt x="217" y="76"/>
                    </a:lnTo>
                    <a:lnTo>
                      <a:pt x="215" y="76"/>
                    </a:lnTo>
                    <a:lnTo>
                      <a:pt x="211" y="76"/>
                    </a:lnTo>
                    <a:lnTo>
                      <a:pt x="209" y="74"/>
                    </a:lnTo>
                    <a:lnTo>
                      <a:pt x="205" y="74"/>
                    </a:lnTo>
                    <a:lnTo>
                      <a:pt x="203" y="72"/>
                    </a:lnTo>
                    <a:lnTo>
                      <a:pt x="198" y="74"/>
                    </a:lnTo>
                    <a:lnTo>
                      <a:pt x="196" y="76"/>
                    </a:lnTo>
                    <a:lnTo>
                      <a:pt x="194" y="81"/>
                    </a:lnTo>
                    <a:lnTo>
                      <a:pt x="190" y="83"/>
                    </a:lnTo>
                    <a:lnTo>
                      <a:pt x="190" y="87"/>
                    </a:lnTo>
                    <a:lnTo>
                      <a:pt x="192" y="89"/>
                    </a:lnTo>
                    <a:lnTo>
                      <a:pt x="196" y="91"/>
                    </a:lnTo>
                    <a:lnTo>
                      <a:pt x="196" y="95"/>
                    </a:lnTo>
                    <a:lnTo>
                      <a:pt x="192" y="95"/>
                    </a:lnTo>
                    <a:lnTo>
                      <a:pt x="188" y="98"/>
                    </a:lnTo>
                    <a:lnTo>
                      <a:pt x="186" y="100"/>
                    </a:lnTo>
                    <a:lnTo>
                      <a:pt x="184" y="102"/>
                    </a:lnTo>
                    <a:lnTo>
                      <a:pt x="184" y="112"/>
                    </a:lnTo>
                    <a:lnTo>
                      <a:pt x="184" y="117"/>
                    </a:lnTo>
                    <a:lnTo>
                      <a:pt x="184" y="119"/>
                    </a:lnTo>
                    <a:lnTo>
                      <a:pt x="184" y="123"/>
                    </a:lnTo>
                    <a:lnTo>
                      <a:pt x="179" y="125"/>
                    </a:lnTo>
                    <a:lnTo>
                      <a:pt x="182" y="123"/>
                    </a:lnTo>
                    <a:lnTo>
                      <a:pt x="182" y="117"/>
                    </a:lnTo>
                    <a:lnTo>
                      <a:pt x="179" y="117"/>
                    </a:lnTo>
                    <a:lnTo>
                      <a:pt x="179" y="123"/>
                    </a:lnTo>
                    <a:lnTo>
                      <a:pt x="177" y="125"/>
                    </a:lnTo>
                    <a:lnTo>
                      <a:pt x="175" y="123"/>
                    </a:lnTo>
                    <a:lnTo>
                      <a:pt x="177" y="119"/>
                    </a:lnTo>
                    <a:lnTo>
                      <a:pt x="175" y="117"/>
                    </a:lnTo>
                    <a:lnTo>
                      <a:pt x="177" y="114"/>
                    </a:lnTo>
                    <a:lnTo>
                      <a:pt x="177" y="106"/>
                    </a:lnTo>
                    <a:lnTo>
                      <a:pt x="175" y="108"/>
                    </a:lnTo>
                    <a:lnTo>
                      <a:pt x="173" y="110"/>
                    </a:lnTo>
                    <a:lnTo>
                      <a:pt x="171" y="114"/>
                    </a:lnTo>
                    <a:lnTo>
                      <a:pt x="171" y="117"/>
                    </a:lnTo>
                    <a:lnTo>
                      <a:pt x="169" y="121"/>
                    </a:lnTo>
                    <a:lnTo>
                      <a:pt x="165" y="119"/>
                    </a:lnTo>
                    <a:lnTo>
                      <a:pt x="160" y="125"/>
                    </a:lnTo>
                    <a:lnTo>
                      <a:pt x="160" y="127"/>
                    </a:lnTo>
                    <a:lnTo>
                      <a:pt x="158" y="131"/>
                    </a:lnTo>
                    <a:lnTo>
                      <a:pt x="154" y="133"/>
                    </a:lnTo>
                    <a:lnTo>
                      <a:pt x="156" y="140"/>
                    </a:lnTo>
                    <a:lnTo>
                      <a:pt x="156" y="146"/>
                    </a:lnTo>
                    <a:lnTo>
                      <a:pt x="156" y="148"/>
                    </a:lnTo>
                    <a:lnTo>
                      <a:pt x="156" y="152"/>
                    </a:lnTo>
                    <a:lnTo>
                      <a:pt x="152" y="161"/>
                    </a:lnTo>
                    <a:lnTo>
                      <a:pt x="150" y="165"/>
                    </a:lnTo>
                    <a:lnTo>
                      <a:pt x="150" y="169"/>
                    </a:lnTo>
                    <a:lnTo>
                      <a:pt x="152" y="172"/>
                    </a:lnTo>
                    <a:lnTo>
                      <a:pt x="154" y="182"/>
                    </a:lnTo>
                    <a:lnTo>
                      <a:pt x="152" y="184"/>
                    </a:lnTo>
                    <a:lnTo>
                      <a:pt x="150" y="188"/>
                    </a:lnTo>
                    <a:lnTo>
                      <a:pt x="152" y="191"/>
                    </a:lnTo>
                    <a:lnTo>
                      <a:pt x="160" y="207"/>
                    </a:lnTo>
                    <a:lnTo>
                      <a:pt x="163" y="207"/>
                    </a:lnTo>
                    <a:lnTo>
                      <a:pt x="163" y="210"/>
                    </a:lnTo>
                    <a:lnTo>
                      <a:pt x="167" y="220"/>
                    </a:lnTo>
                    <a:lnTo>
                      <a:pt x="169" y="233"/>
                    </a:lnTo>
                    <a:lnTo>
                      <a:pt x="169" y="243"/>
                    </a:lnTo>
                    <a:lnTo>
                      <a:pt x="167" y="254"/>
                    </a:lnTo>
                    <a:lnTo>
                      <a:pt x="165" y="258"/>
                    </a:lnTo>
                    <a:lnTo>
                      <a:pt x="160" y="264"/>
                    </a:lnTo>
                    <a:lnTo>
                      <a:pt x="158" y="275"/>
                    </a:lnTo>
                    <a:lnTo>
                      <a:pt x="156" y="277"/>
                    </a:lnTo>
                    <a:lnTo>
                      <a:pt x="154" y="281"/>
                    </a:lnTo>
                    <a:lnTo>
                      <a:pt x="152" y="283"/>
                    </a:lnTo>
                    <a:lnTo>
                      <a:pt x="150" y="286"/>
                    </a:lnTo>
                    <a:lnTo>
                      <a:pt x="152" y="286"/>
                    </a:lnTo>
                    <a:lnTo>
                      <a:pt x="171" y="283"/>
                    </a:lnTo>
                    <a:lnTo>
                      <a:pt x="224" y="277"/>
                    </a:lnTo>
                    <a:lnTo>
                      <a:pt x="226" y="279"/>
                    </a:lnTo>
                    <a:lnTo>
                      <a:pt x="262" y="273"/>
                    </a:lnTo>
                    <a:lnTo>
                      <a:pt x="277" y="271"/>
                    </a:lnTo>
                    <a:lnTo>
                      <a:pt x="279" y="264"/>
                    </a:lnTo>
                    <a:lnTo>
                      <a:pt x="285" y="254"/>
                    </a:lnTo>
                    <a:lnTo>
                      <a:pt x="285" y="245"/>
                    </a:lnTo>
                    <a:lnTo>
                      <a:pt x="285" y="241"/>
                    </a:lnTo>
                    <a:lnTo>
                      <a:pt x="287" y="239"/>
                    </a:lnTo>
                    <a:lnTo>
                      <a:pt x="287" y="239"/>
                    </a:lnTo>
                    <a:lnTo>
                      <a:pt x="291" y="237"/>
                    </a:lnTo>
                    <a:lnTo>
                      <a:pt x="293" y="233"/>
                    </a:lnTo>
                    <a:lnTo>
                      <a:pt x="293" y="226"/>
                    </a:lnTo>
                    <a:lnTo>
                      <a:pt x="296" y="224"/>
                    </a:lnTo>
                    <a:lnTo>
                      <a:pt x="296" y="220"/>
                    </a:lnTo>
                    <a:lnTo>
                      <a:pt x="300" y="218"/>
                    </a:lnTo>
                    <a:lnTo>
                      <a:pt x="300" y="220"/>
                    </a:lnTo>
                    <a:lnTo>
                      <a:pt x="302" y="224"/>
                    </a:lnTo>
                    <a:lnTo>
                      <a:pt x="300" y="224"/>
                    </a:lnTo>
                    <a:lnTo>
                      <a:pt x="302" y="224"/>
                    </a:lnTo>
                    <a:lnTo>
                      <a:pt x="304" y="220"/>
                    </a:lnTo>
                    <a:lnTo>
                      <a:pt x="306" y="214"/>
                    </a:lnTo>
                    <a:lnTo>
                      <a:pt x="304" y="212"/>
                    </a:lnTo>
                    <a:lnTo>
                      <a:pt x="304" y="205"/>
                    </a:lnTo>
                    <a:close/>
                    <a:moveTo>
                      <a:pt x="154" y="70"/>
                    </a:moveTo>
                    <a:lnTo>
                      <a:pt x="156" y="70"/>
                    </a:lnTo>
                    <a:lnTo>
                      <a:pt x="163" y="68"/>
                    </a:lnTo>
                    <a:lnTo>
                      <a:pt x="167" y="68"/>
                    </a:lnTo>
                    <a:lnTo>
                      <a:pt x="169" y="66"/>
                    </a:lnTo>
                    <a:lnTo>
                      <a:pt x="173" y="62"/>
                    </a:lnTo>
                    <a:lnTo>
                      <a:pt x="179" y="60"/>
                    </a:lnTo>
                    <a:lnTo>
                      <a:pt x="182" y="62"/>
                    </a:lnTo>
                    <a:lnTo>
                      <a:pt x="186" y="60"/>
                    </a:lnTo>
                    <a:lnTo>
                      <a:pt x="192" y="64"/>
                    </a:lnTo>
                    <a:lnTo>
                      <a:pt x="198" y="68"/>
                    </a:lnTo>
                    <a:lnTo>
                      <a:pt x="203" y="70"/>
                    </a:lnTo>
                    <a:lnTo>
                      <a:pt x="203" y="64"/>
                    </a:lnTo>
                    <a:lnTo>
                      <a:pt x="203" y="60"/>
                    </a:lnTo>
                    <a:lnTo>
                      <a:pt x="207" y="60"/>
                    </a:lnTo>
                    <a:lnTo>
                      <a:pt x="209" y="62"/>
                    </a:lnTo>
                    <a:lnTo>
                      <a:pt x="213" y="60"/>
                    </a:lnTo>
                    <a:lnTo>
                      <a:pt x="228" y="60"/>
                    </a:lnTo>
                    <a:lnTo>
                      <a:pt x="230" y="60"/>
                    </a:lnTo>
                    <a:lnTo>
                      <a:pt x="228" y="57"/>
                    </a:lnTo>
                    <a:lnTo>
                      <a:pt x="226" y="55"/>
                    </a:lnTo>
                    <a:lnTo>
                      <a:pt x="226" y="51"/>
                    </a:lnTo>
                    <a:lnTo>
                      <a:pt x="222" y="51"/>
                    </a:lnTo>
                    <a:lnTo>
                      <a:pt x="222" y="51"/>
                    </a:lnTo>
                    <a:lnTo>
                      <a:pt x="217" y="49"/>
                    </a:lnTo>
                    <a:lnTo>
                      <a:pt x="217" y="45"/>
                    </a:lnTo>
                    <a:lnTo>
                      <a:pt x="217" y="41"/>
                    </a:lnTo>
                    <a:lnTo>
                      <a:pt x="215" y="38"/>
                    </a:lnTo>
                    <a:lnTo>
                      <a:pt x="211" y="34"/>
                    </a:lnTo>
                    <a:lnTo>
                      <a:pt x="209" y="36"/>
                    </a:lnTo>
                    <a:lnTo>
                      <a:pt x="209" y="36"/>
                    </a:lnTo>
                    <a:lnTo>
                      <a:pt x="207" y="38"/>
                    </a:lnTo>
                    <a:lnTo>
                      <a:pt x="205" y="41"/>
                    </a:lnTo>
                    <a:lnTo>
                      <a:pt x="203" y="36"/>
                    </a:lnTo>
                    <a:lnTo>
                      <a:pt x="196" y="41"/>
                    </a:lnTo>
                    <a:lnTo>
                      <a:pt x="190" y="38"/>
                    </a:lnTo>
                    <a:lnTo>
                      <a:pt x="188" y="36"/>
                    </a:lnTo>
                    <a:lnTo>
                      <a:pt x="188" y="24"/>
                    </a:lnTo>
                    <a:lnTo>
                      <a:pt x="182" y="26"/>
                    </a:lnTo>
                    <a:lnTo>
                      <a:pt x="177" y="26"/>
                    </a:lnTo>
                    <a:lnTo>
                      <a:pt x="171" y="30"/>
                    </a:lnTo>
                    <a:lnTo>
                      <a:pt x="169" y="32"/>
                    </a:lnTo>
                    <a:lnTo>
                      <a:pt x="156" y="32"/>
                    </a:lnTo>
                    <a:lnTo>
                      <a:pt x="152" y="34"/>
                    </a:lnTo>
                    <a:lnTo>
                      <a:pt x="146" y="34"/>
                    </a:lnTo>
                    <a:lnTo>
                      <a:pt x="144" y="38"/>
                    </a:lnTo>
                    <a:lnTo>
                      <a:pt x="137" y="43"/>
                    </a:lnTo>
                    <a:lnTo>
                      <a:pt x="133" y="49"/>
                    </a:lnTo>
                    <a:lnTo>
                      <a:pt x="129" y="47"/>
                    </a:lnTo>
                    <a:lnTo>
                      <a:pt x="127" y="47"/>
                    </a:lnTo>
                    <a:lnTo>
                      <a:pt x="122" y="47"/>
                    </a:lnTo>
                    <a:lnTo>
                      <a:pt x="120" y="45"/>
                    </a:lnTo>
                    <a:lnTo>
                      <a:pt x="112" y="47"/>
                    </a:lnTo>
                    <a:lnTo>
                      <a:pt x="110" y="47"/>
                    </a:lnTo>
                    <a:lnTo>
                      <a:pt x="106" y="45"/>
                    </a:lnTo>
                    <a:lnTo>
                      <a:pt x="103" y="43"/>
                    </a:lnTo>
                    <a:lnTo>
                      <a:pt x="97" y="36"/>
                    </a:lnTo>
                    <a:lnTo>
                      <a:pt x="95" y="32"/>
                    </a:lnTo>
                    <a:lnTo>
                      <a:pt x="93" y="32"/>
                    </a:lnTo>
                    <a:lnTo>
                      <a:pt x="89" y="30"/>
                    </a:lnTo>
                    <a:lnTo>
                      <a:pt x="87" y="28"/>
                    </a:lnTo>
                    <a:lnTo>
                      <a:pt x="80" y="28"/>
                    </a:lnTo>
                    <a:lnTo>
                      <a:pt x="76" y="30"/>
                    </a:lnTo>
                    <a:lnTo>
                      <a:pt x="74" y="32"/>
                    </a:lnTo>
                    <a:lnTo>
                      <a:pt x="72" y="34"/>
                    </a:lnTo>
                    <a:lnTo>
                      <a:pt x="76" y="28"/>
                    </a:lnTo>
                    <a:lnTo>
                      <a:pt x="72" y="30"/>
                    </a:lnTo>
                    <a:lnTo>
                      <a:pt x="70" y="32"/>
                    </a:lnTo>
                    <a:lnTo>
                      <a:pt x="68" y="36"/>
                    </a:lnTo>
                    <a:lnTo>
                      <a:pt x="68" y="36"/>
                    </a:lnTo>
                    <a:lnTo>
                      <a:pt x="65" y="34"/>
                    </a:lnTo>
                    <a:lnTo>
                      <a:pt x="68" y="28"/>
                    </a:lnTo>
                    <a:lnTo>
                      <a:pt x="61" y="19"/>
                    </a:lnTo>
                    <a:lnTo>
                      <a:pt x="59" y="19"/>
                    </a:lnTo>
                    <a:lnTo>
                      <a:pt x="57" y="15"/>
                    </a:lnTo>
                    <a:lnTo>
                      <a:pt x="51" y="24"/>
                    </a:lnTo>
                    <a:lnTo>
                      <a:pt x="49" y="28"/>
                    </a:lnTo>
                    <a:lnTo>
                      <a:pt x="42" y="30"/>
                    </a:lnTo>
                    <a:lnTo>
                      <a:pt x="38" y="32"/>
                    </a:lnTo>
                    <a:lnTo>
                      <a:pt x="36" y="36"/>
                    </a:lnTo>
                    <a:lnTo>
                      <a:pt x="32" y="36"/>
                    </a:lnTo>
                    <a:lnTo>
                      <a:pt x="30" y="36"/>
                    </a:lnTo>
                    <a:lnTo>
                      <a:pt x="25" y="38"/>
                    </a:lnTo>
                    <a:lnTo>
                      <a:pt x="21" y="38"/>
                    </a:lnTo>
                    <a:lnTo>
                      <a:pt x="19" y="41"/>
                    </a:lnTo>
                    <a:lnTo>
                      <a:pt x="13" y="47"/>
                    </a:lnTo>
                    <a:lnTo>
                      <a:pt x="2" y="51"/>
                    </a:lnTo>
                    <a:lnTo>
                      <a:pt x="0" y="53"/>
                    </a:lnTo>
                    <a:lnTo>
                      <a:pt x="2" y="53"/>
                    </a:lnTo>
                    <a:lnTo>
                      <a:pt x="4" y="55"/>
                    </a:lnTo>
                    <a:lnTo>
                      <a:pt x="9" y="57"/>
                    </a:lnTo>
                    <a:lnTo>
                      <a:pt x="13" y="64"/>
                    </a:lnTo>
                    <a:lnTo>
                      <a:pt x="46" y="70"/>
                    </a:lnTo>
                    <a:lnTo>
                      <a:pt x="57" y="76"/>
                    </a:lnTo>
                    <a:lnTo>
                      <a:pt x="59" y="74"/>
                    </a:lnTo>
                    <a:lnTo>
                      <a:pt x="65" y="76"/>
                    </a:lnTo>
                    <a:lnTo>
                      <a:pt x="68" y="74"/>
                    </a:lnTo>
                    <a:lnTo>
                      <a:pt x="72" y="76"/>
                    </a:lnTo>
                    <a:lnTo>
                      <a:pt x="80" y="76"/>
                    </a:lnTo>
                    <a:lnTo>
                      <a:pt x="82" y="79"/>
                    </a:lnTo>
                    <a:lnTo>
                      <a:pt x="84" y="85"/>
                    </a:lnTo>
                    <a:lnTo>
                      <a:pt x="87" y="85"/>
                    </a:lnTo>
                    <a:lnTo>
                      <a:pt x="93" y="87"/>
                    </a:lnTo>
                    <a:lnTo>
                      <a:pt x="95" y="91"/>
                    </a:lnTo>
                    <a:lnTo>
                      <a:pt x="95" y="91"/>
                    </a:lnTo>
                    <a:lnTo>
                      <a:pt x="95" y="93"/>
                    </a:lnTo>
                    <a:lnTo>
                      <a:pt x="95" y="102"/>
                    </a:lnTo>
                    <a:lnTo>
                      <a:pt x="95" y="104"/>
                    </a:lnTo>
                    <a:lnTo>
                      <a:pt x="95" y="106"/>
                    </a:lnTo>
                    <a:lnTo>
                      <a:pt x="99" y="106"/>
                    </a:lnTo>
                    <a:lnTo>
                      <a:pt x="101" y="106"/>
                    </a:lnTo>
                    <a:lnTo>
                      <a:pt x="99" y="112"/>
                    </a:lnTo>
                    <a:lnTo>
                      <a:pt x="101" y="114"/>
                    </a:lnTo>
                    <a:lnTo>
                      <a:pt x="103" y="119"/>
                    </a:lnTo>
                    <a:lnTo>
                      <a:pt x="103" y="119"/>
                    </a:lnTo>
                    <a:lnTo>
                      <a:pt x="106" y="119"/>
                    </a:lnTo>
                    <a:lnTo>
                      <a:pt x="106" y="117"/>
                    </a:lnTo>
                    <a:lnTo>
                      <a:pt x="108" y="110"/>
                    </a:lnTo>
                    <a:lnTo>
                      <a:pt x="114" y="100"/>
                    </a:lnTo>
                    <a:lnTo>
                      <a:pt x="116" y="93"/>
                    </a:lnTo>
                    <a:lnTo>
                      <a:pt x="116" y="91"/>
                    </a:lnTo>
                    <a:lnTo>
                      <a:pt x="120" y="87"/>
                    </a:lnTo>
                    <a:lnTo>
                      <a:pt x="120" y="81"/>
                    </a:lnTo>
                    <a:lnTo>
                      <a:pt x="125" y="76"/>
                    </a:lnTo>
                    <a:lnTo>
                      <a:pt x="122" y="79"/>
                    </a:lnTo>
                    <a:lnTo>
                      <a:pt x="125" y="83"/>
                    </a:lnTo>
                    <a:lnTo>
                      <a:pt x="127" y="85"/>
                    </a:lnTo>
                    <a:lnTo>
                      <a:pt x="129" y="83"/>
                    </a:lnTo>
                    <a:lnTo>
                      <a:pt x="129" y="81"/>
                    </a:lnTo>
                    <a:lnTo>
                      <a:pt x="133" y="79"/>
                    </a:lnTo>
                    <a:lnTo>
                      <a:pt x="135" y="76"/>
                    </a:lnTo>
                    <a:lnTo>
                      <a:pt x="139" y="76"/>
                    </a:lnTo>
                    <a:lnTo>
                      <a:pt x="139" y="81"/>
                    </a:lnTo>
                    <a:lnTo>
                      <a:pt x="135" y="83"/>
                    </a:lnTo>
                    <a:lnTo>
                      <a:pt x="133" y="87"/>
                    </a:lnTo>
                    <a:lnTo>
                      <a:pt x="137" y="87"/>
                    </a:lnTo>
                    <a:lnTo>
                      <a:pt x="139" y="85"/>
                    </a:lnTo>
                    <a:lnTo>
                      <a:pt x="141" y="81"/>
                    </a:lnTo>
                    <a:lnTo>
                      <a:pt x="146" y="79"/>
                    </a:lnTo>
                    <a:lnTo>
                      <a:pt x="146" y="74"/>
                    </a:lnTo>
                    <a:lnTo>
                      <a:pt x="148" y="72"/>
                    </a:lnTo>
                    <a:lnTo>
                      <a:pt x="150" y="70"/>
                    </a:lnTo>
                    <a:lnTo>
                      <a:pt x="154" y="70"/>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1" name="Google Shape;1981;p18"/>
              <p:cNvSpPr/>
              <p:nvPr/>
            </p:nvSpPr>
            <p:spPr>
              <a:xfrm>
                <a:off x="4310944" y="2572792"/>
                <a:ext cx="652150" cy="345771"/>
              </a:xfrm>
              <a:custGeom>
                <a:rect b="b" l="l" r="r" t="t"/>
                <a:pathLst>
                  <a:path extrusionOk="0" h="158" w="298">
                    <a:moveTo>
                      <a:pt x="292" y="47"/>
                    </a:moveTo>
                    <a:lnTo>
                      <a:pt x="290" y="47"/>
                    </a:lnTo>
                    <a:lnTo>
                      <a:pt x="283" y="40"/>
                    </a:lnTo>
                    <a:lnTo>
                      <a:pt x="283" y="36"/>
                    </a:lnTo>
                    <a:lnTo>
                      <a:pt x="281" y="34"/>
                    </a:lnTo>
                    <a:lnTo>
                      <a:pt x="277" y="30"/>
                    </a:lnTo>
                    <a:lnTo>
                      <a:pt x="275" y="27"/>
                    </a:lnTo>
                    <a:lnTo>
                      <a:pt x="279" y="21"/>
                    </a:lnTo>
                    <a:lnTo>
                      <a:pt x="281" y="19"/>
                    </a:lnTo>
                    <a:lnTo>
                      <a:pt x="283" y="19"/>
                    </a:lnTo>
                    <a:lnTo>
                      <a:pt x="285" y="19"/>
                    </a:lnTo>
                    <a:lnTo>
                      <a:pt x="283" y="15"/>
                    </a:lnTo>
                    <a:lnTo>
                      <a:pt x="281" y="11"/>
                    </a:lnTo>
                    <a:lnTo>
                      <a:pt x="279" y="11"/>
                    </a:lnTo>
                    <a:lnTo>
                      <a:pt x="277" y="13"/>
                    </a:lnTo>
                    <a:lnTo>
                      <a:pt x="266" y="6"/>
                    </a:lnTo>
                    <a:lnTo>
                      <a:pt x="203" y="6"/>
                    </a:lnTo>
                    <a:lnTo>
                      <a:pt x="152" y="6"/>
                    </a:lnTo>
                    <a:lnTo>
                      <a:pt x="57" y="4"/>
                    </a:lnTo>
                    <a:lnTo>
                      <a:pt x="9" y="0"/>
                    </a:lnTo>
                    <a:lnTo>
                      <a:pt x="0" y="154"/>
                    </a:lnTo>
                    <a:lnTo>
                      <a:pt x="66" y="156"/>
                    </a:lnTo>
                    <a:lnTo>
                      <a:pt x="157" y="158"/>
                    </a:lnTo>
                    <a:lnTo>
                      <a:pt x="247" y="158"/>
                    </a:lnTo>
                    <a:lnTo>
                      <a:pt x="298" y="158"/>
                    </a:lnTo>
                    <a:lnTo>
                      <a:pt x="296" y="51"/>
                    </a:lnTo>
                    <a:lnTo>
                      <a:pt x="292" y="47"/>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2" name="Google Shape;1982;p18"/>
              <p:cNvSpPr/>
              <p:nvPr/>
            </p:nvSpPr>
            <p:spPr>
              <a:xfrm>
                <a:off x="4783642" y="2181066"/>
                <a:ext cx="529598" cy="350148"/>
              </a:xfrm>
              <a:custGeom>
                <a:rect b="b" l="l" r="r" t="t"/>
                <a:pathLst>
                  <a:path extrusionOk="0" h="160" w="242">
                    <a:moveTo>
                      <a:pt x="238" y="65"/>
                    </a:moveTo>
                    <a:lnTo>
                      <a:pt x="236" y="65"/>
                    </a:lnTo>
                    <a:lnTo>
                      <a:pt x="232" y="61"/>
                    </a:lnTo>
                    <a:lnTo>
                      <a:pt x="232" y="57"/>
                    </a:lnTo>
                    <a:lnTo>
                      <a:pt x="226" y="52"/>
                    </a:lnTo>
                    <a:lnTo>
                      <a:pt x="221" y="50"/>
                    </a:lnTo>
                    <a:lnTo>
                      <a:pt x="223" y="48"/>
                    </a:lnTo>
                    <a:lnTo>
                      <a:pt x="219" y="42"/>
                    </a:lnTo>
                    <a:lnTo>
                      <a:pt x="211" y="40"/>
                    </a:lnTo>
                    <a:lnTo>
                      <a:pt x="207" y="40"/>
                    </a:lnTo>
                    <a:lnTo>
                      <a:pt x="204" y="35"/>
                    </a:lnTo>
                    <a:lnTo>
                      <a:pt x="204" y="31"/>
                    </a:lnTo>
                    <a:lnTo>
                      <a:pt x="202" y="29"/>
                    </a:lnTo>
                    <a:lnTo>
                      <a:pt x="202" y="23"/>
                    </a:lnTo>
                    <a:lnTo>
                      <a:pt x="200" y="19"/>
                    </a:lnTo>
                    <a:lnTo>
                      <a:pt x="204" y="12"/>
                    </a:lnTo>
                    <a:lnTo>
                      <a:pt x="202" y="8"/>
                    </a:lnTo>
                    <a:lnTo>
                      <a:pt x="200" y="8"/>
                    </a:lnTo>
                    <a:lnTo>
                      <a:pt x="198" y="4"/>
                    </a:lnTo>
                    <a:lnTo>
                      <a:pt x="198" y="4"/>
                    </a:lnTo>
                    <a:lnTo>
                      <a:pt x="198" y="0"/>
                    </a:lnTo>
                    <a:lnTo>
                      <a:pt x="160" y="2"/>
                    </a:lnTo>
                    <a:lnTo>
                      <a:pt x="107" y="4"/>
                    </a:lnTo>
                    <a:lnTo>
                      <a:pt x="44" y="6"/>
                    </a:lnTo>
                    <a:lnTo>
                      <a:pt x="6" y="6"/>
                    </a:lnTo>
                    <a:lnTo>
                      <a:pt x="2" y="6"/>
                    </a:lnTo>
                    <a:lnTo>
                      <a:pt x="2" y="10"/>
                    </a:lnTo>
                    <a:lnTo>
                      <a:pt x="4" y="14"/>
                    </a:lnTo>
                    <a:lnTo>
                      <a:pt x="4" y="16"/>
                    </a:lnTo>
                    <a:lnTo>
                      <a:pt x="2" y="19"/>
                    </a:lnTo>
                    <a:lnTo>
                      <a:pt x="2" y="21"/>
                    </a:lnTo>
                    <a:lnTo>
                      <a:pt x="6" y="25"/>
                    </a:lnTo>
                    <a:lnTo>
                      <a:pt x="6" y="27"/>
                    </a:lnTo>
                    <a:lnTo>
                      <a:pt x="4" y="31"/>
                    </a:lnTo>
                    <a:lnTo>
                      <a:pt x="4" y="33"/>
                    </a:lnTo>
                    <a:lnTo>
                      <a:pt x="2" y="40"/>
                    </a:lnTo>
                    <a:lnTo>
                      <a:pt x="2" y="40"/>
                    </a:lnTo>
                    <a:lnTo>
                      <a:pt x="0" y="44"/>
                    </a:lnTo>
                    <a:lnTo>
                      <a:pt x="2" y="48"/>
                    </a:lnTo>
                    <a:lnTo>
                      <a:pt x="4" y="50"/>
                    </a:lnTo>
                    <a:lnTo>
                      <a:pt x="6" y="57"/>
                    </a:lnTo>
                    <a:lnTo>
                      <a:pt x="8" y="57"/>
                    </a:lnTo>
                    <a:lnTo>
                      <a:pt x="8" y="61"/>
                    </a:lnTo>
                    <a:lnTo>
                      <a:pt x="8" y="63"/>
                    </a:lnTo>
                    <a:lnTo>
                      <a:pt x="10" y="67"/>
                    </a:lnTo>
                    <a:lnTo>
                      <a:pt x="10" y="69"/>
                    </a:lnTo>
                    <a:lnTo>
                      <a:pt x="10" y="73"/>
                    </a:lnTo>
                    <a:lnTo>
                      <a:pt x="14" y="76"/>
                    </a:lnTo>
                    <a:lnTo>
                      <a:pt x="14" y="80"/>
                    </a:lnTo>
                    <a:lnTo>
                      <a:pt x="19" y="86"/>
                    </a:lnTo>
                    <a:lnTo>
                      <a:pt x="19" y="88"/>
                    </a:lnTo>
                    <a:lnTo>
                      <a:pt x="21" y="92"/>
                    </a:lnTo>
                    <a:lnTo>
                      <a:pt x="21" y="95"/>
                    </a:lnTo>
                    <a:lnTo>
                      <a:pt x="21" y="99"/>
                    </a:lnTo>
                    <a:lnTo>
                      <a:pt x="21" y="101"/>
                    </a:lnTo>
                    <a:lnTo>
                      <a:pt x="21" y="105"/>
                    </a:lnTo>
                    <a:lnTo>
                      <a:pt x="21" y="105"/>
                    </a:lnTo>
                    <a:lnTo>
                      <a:pt x="23" y="105"/>
                    </a:lnTo>
                    <a:lnTo>
                      <a:pt x="23" y="109"/>
                    </a:lnTo>
                    <a:lnTo>
                      <a:pt x="27" y="111"/>
                    </a:lnTo>
                    <a:lnTo>
                      <a:pt x="27" y="114"/>
                    </a:lnTo>
                    <a:lnTo>
                      <a:pt x="29" y="118"/>
                    </a:lnTo>
                    <a:lnTo>
                      <a:pt x="27" y="122"/>
                    </a:lnTo>
                    <a:lnTo>
                      <a:pt x="29" y="124"/>
                    </a:lnTo>
                    <a:lnTo>
                      <a:pt x="29" y="128"/>
                    </a:lnTo>
                    <a:lnTo>
                      <a:pt x="29" y="133"/>
                    </a:lnTo>
                    <a:lnTo>
                      <a:pt x="31" y="139"/>
                    </a:lnTo>
                    <a:lnTo>
                      <a:pt x="29" y="149"/>
                    </a:lnTo>
                    <a:lnTo>
                      <a:pt x="33" y="152"/>
                    </a:lnTo>
                    <a:lnTo>
                      <a:pt x="33" y="154"/>
                    </a:lnTo>
                    <a:lnTo>
                      <a:pt x="76" y="154"/>
                    </a:lnTo>
                    <a:lnTo>
                      <a:pt x="103" y="154"/>
                    </a:lnTo>
                    <a:lnTo>
                      <a:pt x="162" y="149"/>
                    </a:lnTo>
                    <a:lnTo>
                      <a:pt x="188" y="147"/>
                    </a:lnTo>
                    <a:lnTo>
                      <a:pt x="190" y="152"/>
                    </a:lnTo>
                    <a:lnTo>
                      <a:pt x="196" y="156"/>
                    </a:lnTo>
                    <a:lnTo>
                      <a:pt x="198" y="160"/>
                    </a:lnTo>
                    <a:lnTo>
                      <a:pt x="198" y="160"/>
                    </a:lnTo>
                    <a:lnTo>
                      <a:pt x="202" y="158"/>
                    </a:lnTo>
                    <a:lnTo>
                      <a:pt x="202" y="154"/>
                    </a:lnTo>
                    <a:lnTo>
                      <a:pt x="200" y="152"/>
                    </a:lnTo>
                    <a:lnTo>
                      <a:pt x="202" y="147"/>
                    </a:lnTo>
                    <a:lnTo>
                      <a:pt x="211" y="143"/>
                    </a:lnTo>
                    <a:lnTo>
                      <a:pt x="211" y="141"/>
                    </a:lnTo>
                    <a:lnTo>
                      <a:pt x="211" y="137"/>
                    </a:lnTo>
                    <a:lnTo>
                      <a:pt x="211" y="135"/>
                    </a:lnTo>
                    <a:lnTo>
                      <a:pt x="215" y="128"/>
                    </a:lnTo>
                    <a:lnTo>
                      <a:pt x="215" y="122"/>
                    </a:lnTo>
                    <a:lnTo>
                      <a:pt x="209" y="116"/>
                    </a:lnTo>
                    <a:lnTo>
                      <a:pt x="211" y="109"/>
                    </a:lnTo>
                    <a:lnTo>
                      <a:pt x="211" y="105"/>
                    </a:lnTo>
                    <a:lnTo>
                      <a:pt x="223" y="103"/>
                    </a:lnTo>
                    <a:lnTo>
                      <a:pt x="228" y="101"/>
                    </a:lnTo>
                    <a:lnTo>
                      <a:pt x="234" y="99"/>
                    </a:lnTo>
                    <a:lnTo>
                      <a:pt x="236" y="95"/>
                    </a:lnTo>
                    <a:lnTo>
                      <a:pt x="238" y="88"/>
                    </a:lnTo>
                    <a:lnTo>
                      <a:pt x="242" y="82"/>
                    </a:lnTo>
                    <a:lnTo>
                      <a:pt x="242" y="73"/>
                    </a:lnTo>
                    <a:lnTo>
                      <a:pt x="242" y="69"/>
                    </a:lnTo>
                    <a:lnTo>
                      <a:pt x="238" y="65"/>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3" name="Google Shape;1983;p18"/>
              <p:cNvSpPr/>
              <p:nvPr/>
            </p:nvSpPr>
            <p:spPr>
              <a:xfrm>
                <a:off x="5212574" y="2272978"/>
                <a:ext cx="350147" cy="623699"/>
              </a:xfrm>
              <a:custGeom>
                <a:rect b="b" l="l" r="r" t="t"/>
                <a:pathLst>
                  <a:path extrusionOk="0" h="285" w="160">
                    <a:moveTo>
                      <a:pt x="160" y="179"/>
                    </a:moveTo>
                    <a:lnTo>
                      <a:pt x="156" y="175"/>
                    </a:lnTo>
                    <a:lnTo>
                      <a:pt x="154" y="171"/>
                    </a:lnTo>
                    <a:lnTo>
                      <a:pt x="154" y="169"/>
                    </a:lnTo>
                    <a:lnTo>
                      <a:pt x="156" y="164"/>
                    </a:lnTo>
                    <a:lnTo>
                      <a:pt x="154" y="162"/>
                    </a:lnTo>
                    <a:lnTo>
                      <a:pt x="158" y="158"/>
                    </a:lnTo>
                    <a:lnTo>
                      <a:pt x="146" y="40"/>
                    </a:lnTo>
                    <a:lnTo>
                      <a:pt x="146" y="38"/>
                    </a:lnTo>
                    <a:lnTo>
                      <a:pt x="143" y="34"/>
                    </a:lnTo>
                    <a:lnTo>
                      <a:pt x="141" y="29"/>
                    </a:lnTo>
                    <a:lnTo>
                      <a:pt x="139" y="27"/>
                    </a:lnTo>
                    <a:lnTo>
                      <a:pt x="139" y="21"/>
                    </a:lnTo>
                    <a:lnTo>
                      <a:pt x="135" y="19"/>
                    </a:lnTo>
                    <a:lnTo>
                      <a:pt x="133" y="12"/>
                    </a:lnTo>
                    <a:lnTo>
                      <a:pt x="131" y="8"/>
                    </a:lnTo>
                    <a:lnTo>
                      <a:pt x="133" y="2"/>
                    </a:lnTo>
                    <a:lnTo>
                      <a:pt x="131" y="0"/>
                    </a:lnTo>
                    <a:lnTo>
                      <a:pt x="131" y="0"/>
                    </a:lnTo>
                    <a:lnTo>
                      <a:pt x="86" y="4"/>
                    </a:lnTo>
                    <a:lnTo>
                      <a:pt x="27" y="6"/>
                    </a:lnTo>
                    <a:lnTo>
                      <a:pt x="25" y="8"/>
                    </a:lnTo>
                    <a:lnTo>
                      <a:pt x="30" y="10"/>
                    </a:lnTo>
                    <a:lnTo>
                      <a:pt x="36" y="15"/>
                    </a:lnTo>
                    <a:lnTo>
                      <a:pt x="36" y="19"/>
                    </a:lnTo>
                    <a:lnTo>
                      <a:pt x="40" y="23"/>
                    </a:lnTo>
                    <a:lnTo>
                      <a:pt x="42" y="23"/>
                    </a:lnTo>
                    <a:lnTo>
                      <a:pt x="46" y="27"/>
                    </a:lnTo>
                    <a:lnTo>
                      <a:pt x="46" y="31"/>
                    </a:lnTo>
                    <a:lnTo>
                      <a:pt x="46" y="40"/>
                    </a:lnTo>
                    <a:lnTo>
                      <a:pt x="42" y="46"/>
                    </a:lnTo>
                    <a:lnTo>
                      <a:pt x="40" y="53"/>
                    </a:lnTo>
                    <a:lnTo>
                      <a:pt x="38" y="57"/>
                    </a:lnTo>
                    <a:lnTo>
                      <a:pt x="32" y="59"/>
                    </a:lnTo>
                    <a:lnTo>
                      <a:pt x="27" y="61"/>
                    </a:lnTo>
                    <a:lnTo>
                      <a:pt x="15" y="63"/>
                    </a:lnTo>
                    <a:lnTo>
                      <a:pt x="15" y="67"/>
                    </a:lnTo>
                    <a:lnTo>
                      <a:pt x="13" y="74"/>
                    </a:lnTo>
                    <a:lnTo>
                      <a:pt x="19" y="80"/>
                    </a:lnTo>
                    <a:lnTo>
                      <a:pt x="19" y="86"/>
                    </a:lnTo>
                    <a:lnTo>
                      <a:pt x="15" y="93"/>
                    </a:lnTo>
                    <a:lnTo>
                      <a:pt x="15" y="95"/>
                    </a:lnTo>
                    <a:lnTo>
                      <a:pt x="15" y="99"/>
                    </a:lnTo>
                    <a:lnTo>
                      <a:pt x="15" y="101"/>
                    </a:lnTo>
                    <a:lnTo>
                      <a:pt x="6" y="105"/>
                    </a:lnTo>
                    <a:lnTo>
                      <a:pt x="4" y="110"/>
                    </a:lnTo>
                    <a:lnTo>
                      <a:pt x="6" y="112"/>
                    </a:lnTo>
                    <a:lnTo>
                      <a:pt x="6" y="116"/>
                    </a:lnTo>
                    <a:lnTo>
                      <a:pt x="2" y="118"/>
                    </a:lnTo>
                    <a:lnTo>
                      <a:pt x="2" y="120"/>
                    </a:lnTo>
                    <a:lnTo>
                      <a:pt x="0" y="124"/>
                    </a:lnTo>
                    <a:lnTo>
                      <a:pt x="0" y="131"/>
                    </a:lnTo>
                    <a:lnTo>
                      <a:pt x="2" y="137"/>
                    </a:lnTo>
                    <a:lnTo>
                      <a:pt x="4" y="139"/>
                    </a:lnTo>
                    <a:lnTo>
                      <a:pt x="6" y="145"/>
                    </a:lnTo>
                    <a:lnTo>
                      <a:pt x="6" y="148"/>
                    </a:lnTo>
                    <a:lnTo>
                      <a:pt x="8" y="152"/>
                    </a:lnTo>
                    <a:lnTo>
                      <a:pt x="13" y="154"/>
                    </a:lnTo>
                    <a:lnTo>
                      <a:pt x="15" y="158"/>
                    </a:lnTo>
                    <a:lnTo>
                      <a:pt x="19" y="160"/>
                    </a:lnTo>
                    <a:lnTo>
                      <a:pt x="21" y="164"/>
                    </a:lnTo>
                    <a:lnTo>
                      <a:pt x="27" y="169"/>
                    </a:lnTo>
                    <a:lnTo>
                      <a:pt x="32" y="171"/>
                    </a:lnTo>
                    <a:lnTo>
                      <a:pt x="34" y="175"/>
                    </a:lnTo>
                    <a:lnTo>
                      <a:pt x="36" y="188"/>
                    </a:lnTo>
                    <a:lnTo>
                      <a:pt x="40" y="192"/>
                    </a:lnTo>
                    <a:lnTo>
                      <a:pt x="42" y="190"/>
                    </a:lnTo>
                    <a:lnTo>
                      <a:pt x="44" y="188"/>
                    </a:lnTo>
                    <a:lnTo>
                      <a:pt x="46" y="188"/>
                    </a:lnTo>
                    <a:lnTo>
                      <a:pt x="51" y="188"/>
                    </a:lnTo>
                    <a:lnTo>
                      <a:pt x="53" y="190"/>
                    </a:lnTo>
                    <a:lnTo>
                      <a:pt x="59" y="192"/>
                    </a:lnTo>
                    <a:lnTo>
                      <a:pt x="59" y="194"/>
                    </a:lnTo>
                    <a:lnTo>
                      <a:pt x="57" y="198"/>
                    </a:lnTo>
                    <a:lnTo>
                      <a:pt x="57" y="205"/>
                    </a:lnTo>
                    <a:lnTo>
                      <a:pt x="55" y="209"/>
                    </a:lnTo>
                    <a:lnTo>
                      <a:pt x="53" y="215"/>
                    </a:lnTo>
                    <a:lnTo>
                      <a:pt x="51" y="217"/>
                    </a:lnTo>
                    <a:lnTo>
                      <a:pt x="51" y="222"/>
                    </a:lnTo>
                    <a:lnTo>
                      <a:pt x="51" y="224"/>
                    </a:lnTo>
                    <a:lnTo>
                      <a:pt x="57" y="230"/>
                    </a:lnTo>
                    <a:lnTo>
                      <a:pt x="67" y="236"/>
                    </a:lnTo>
                    <a:lnTo>
                      <a:pt x="70" y="236"/>
                    </a:lnTo>
                    <a:lnTo>
                      <a:pt x="70" y="241"/>
                    </a:lnTo>
                    <a:lnTo>
                      <a:pt x="74" y="241"/>
                    </a:lnTo>
                    <a:lnTo>
                      <a:pt x="78" y="243"/>
                    </a:lnTo>
                    <a:lnTo>
                      <a:pt x="80" y="247"/>
                    </a:lnTo>
                    <a:lnTo>
                      <a:pt x="84" y="249"/>
                    </a:lnTo>
                    <a:lnTo>
                      <a:pt x="86" y="251"/>
                    </a:lnTo>
                    <a:lnTo>
                      <a:pt x="89" y="257"/>
                    </a:lnTo>
                    <a:lnTo>
                      <a:pt x="91" y="264"/>
                    </a:lnTo>
                    <a:lnTo>
                      <a:pt x="91" y="268"/>
                    </a:lnTo>
                    <a:lnTo>
                      <a:pt x="89" y="270"/>
                    </a:lnTo>
                    <a:lnTo>
                      <a:pt x="93" y="276"/>
                    </a:lnTo>
                    <a:lnTo>
                      <a:pt x="97" y="283"/>
                    </a:lnTo>
                    <a:lnTo>
                      <a:pt x="101" y="283"/>
                    </a:lnTo>
                    <a:lnTo>
                      <a:pt x="105" y="285"/>
                    </a:lnTo>
                    <a:lnTo>
                      <a:pt x="103" y="283"/>
                    </a:lnTo>
                    <a:lnTo>
                      <a:pt x="103" y="279"/>
                    </a:lnTo>
                    <a:lnTo>
                      <a:pt x="108" y="272"/>
                    </a:lnTo>
                    <a:lnTo>
                      <a:pt x="112" y="272"/>
                    </a:lnTo>
                    <a:lnTo>
                      <a:pt x="114" y="272"/>
                    </a:lnTo>
                    <a:lnTo>
                      <a:pt x="118" y="274"/>
                    </a:lnTo>
                    <a:lnTo>
                      <a:pt x="124" y="276"/>
                    </a:lnTo>
                    <a:lnTo>
                      <a:pt x="127" y="279"/>
                    </a:lnTo>
                    <a:lnTo>
                      <a:pt x="131" y="279"/>
                    </a:lnTo>
                    <a:lnTo>
                      <a:pt x="133" y="274"/>
                    </a:lnTo>
                    <a:lnTo>
                      <a:pt x="131" y="270"/>
                    </a:lnTo>
                    <a:lnTo>
                      <a:pt x="129" y="268"/>
                    </a:lnTo>
                    <a:lnTo>
                      <a:pt x="129" y="264"/>
                    </a:lnTo>
                    <a:lnTo>
                      <a:pt x="129" y="262"/>
                    </a:lnTo>
                    <a:lnTo>
                      <a:pt x="133" y="260"/>
                    </a:lnTo>
                    <a:lnTo>
                      <a:pt x="137" y="257"/>
                    </a:lnTo>
                    <a:lnTo>
                      <a:pt x="141" y="257"/>
                    </a:lnTo>
                    <a:lnTo>
                      <a:pt x="146" y="253"/>
                    </a:lnTo>
                    <a:lnTo>
                      <a:pt x="141" y="249"/>
                    </a:lnTo>
                    <a:lnTo>
                      <a:pt x="141" y="247"/>
                    </a:lnTo>
                    <a:lnTo>
                      <a:pt x="143" y="243"/>
                    </a:lnTo>
                    <a:lnTo>
                      <a:pt x="146" y="241"/>
                    </a:lnTo>
                    <a:lnTo>
                      <a:pt x="146" y="238"/>
                    </a:lnTo>
                    <a:lnTo>
                      <a:pt x="143" y="236"/>
                    </a:lnTo>
                    <a:lnTo>
                      <a:pt x="143" y="232"/>
                    </a:lnTo>
                    <a:lnTo>
                      <a:pt x="146" y="226"/>
                    </a:lnTo>
                    <a:lnTo>
                      <a:pt x="146" y="226"/>
                    </a:lnTo>
                    <a:lnTo>
                      <a:pt x="146" y="219"/>
                    </a:lnTo>
                    <a:lnTo>
                      <a:pt x="146" y="219"/>
                    </a:lnTo>
                    <a:lnTo>
                      <a:pt x="146" y="215"/>
                    </a:lnTo>
                    <a:lnTo>
                      <a:pt x="150" y="213"/>
                    </a:lnTo>
                    <a:lnTo>
                      <a:pt x="152" y="209"/>
                    </a:lnTo>
                    <a:lnTo>
                      <a:pt x="156" y="203"/>
                    </a:lnTo>
                    <a:lnTo>
                      <a:pt x="156" y="198"/>
                    </a:lnTo>
                    <a:lnTo>
                      <a:pt x="160" y="192"/>
                    </a:lnTo>
                    <a:lnTo>
                      <a:pt x="160" y="192"/>
                    </a:lnTo>
                    <a:lnTo>
                      <a:pt x="160" y="188"/>
                    </a:lnTo>
                    <a:lnTo>
                      <a:pt x="158" y="181"/>
                    </a:lnTo>
                    <a:lnTo>
                      <a:pt x="160" y="179"/>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4" name="Google Shape;1984;p18"/>
              <p:cNvSpPr/>
              <p:nvPr/>
            </p:nvSpPr>
            <p:spPr>
              <a:xfrm>
                <a:off x="5525521" y="2327689"/>
                <a:ext cx="269176" cy="472699"/>
              </a:xfrm>
              <a:custGeom>
                <a:rect b="b" l="l" r="r" t="t"/>
                <a:pathLst>
                  <a:path extrusionOk="0" h="216" w="123">
                    <a:moveTo>
                      <a:pt x="121" y="139"/>
                    </a:moveTo>
                    <a:lnTo>
                      <a:pt x="119" y="135"/>
                    </a:lnTo>
                    <a:lnTo>
                      <a:pt x="121" y="135"/>
                    </a:lnTo>
                    <a:lnTo>
                      <a:pt x="110" y="49"/>
                    </a:lnTo>
                    <a:lnTo>
                      <a:pt x="104" y="2"/>
                    </a:lnTo>
                    <a:lnTo>
                      <a:pt x="102" y="0"/>
                    </a:lnTo>
                    <a:lnTo>
                      <a:pt x="49" y="6"/>
                    </a:lnTo>
                    <a:lnTo>
                      <a:pt x="30" y="9"/>
                    </a:lnTo>
                    <a:lnTo>
                      <a:pt x="28" y="9"/>
                    </a:lnTo>
                    <a:lnTo>
                      <a:pt x="22" y="13"/>
                    </a:lnTo>
                    <a:lnTo>
                      <a:pt x="15" y="17"/>
                    </a:lnTo>
                    <a:lnTo>
                      <a:pt x="11" y="17"/>
                    </a:lnTo>
                    <a:lnTo>
                      <a:pt x="7" y="17"/>
                    </a:lnTo>
                    <a:lnTo>
                      <a:pt x="3" y="13"/>
                    </a:lnTo>
                    <a:lnTo>
                      <a:pt x="3" y="15"/>
                    </a:lnTo>
                    <a:lnTo>
                      <a:pt x="15" y="133"/>
                    </a:lnTo>
                    <a:lnTo>
                      <a:pt x="11" y="137"/>
                    </a:lnTo>
                    <a:lnTo>
                      <a:pt x="13" y="139"/>
                    </a:lnTo>
                    <a:lnTo>
                      <a:pt x="11" y="144"/>
                    </a:lnTo>
                    <a:lnTo>
                      <a:pt x="11" y="146"/>
                    </a:lnTo>
                    <a:lnTo>
                      <a:pt x="13" y="150"/>
                    </a:lnTo>
                    <a:lnTo>
                      <a:pt x="17" y="154"/>
                    </a:lnTo>
                    <a:lnTo>
                      <a:pt x="15" y="156"/>
                    </a:lnTo>
                    <a:lnTo>
                      <a:pt x="17" y="163"/>
                    </a:lnTo>
                    <a:lnTo>
                      <a:pt x="17" y="167"/>
                    </a:lnTo>
                    <a:lnTo>
                      <a:pt x="17" y="167"/>
                    </a:lnTo>
                    <a:lnTo>
                      <a:pt x="13" y="173"/>
                    </a:lnTo>
                    <a:lnTo>
                      <a:pt x="13" y="178"/>
                    </a:lnTo>
                    <a:lnTo>
                      <a:pt x="9" y="184"/>
                    </a:lnTo>
                    <a:lnTo>
                      <a:pt x="7" y="188"/>
                    </a:lnTo>
                    <a:lnTo>
                      <a:pt x="3" y="190"/>
                    </a:lnTo>
                    <a:lnTo>
                      <a:pt x="3" y="194"/>
                    </a:lnTo>
                    <a:lnTo>
                      <a:pt x="3" y="194"/>
                    </a:lnTo>
                    <a:lnTo>
                      <a:pt x="3" y="201"/>
                    </a:lnTo>
                    <a:lnTo>
                      <a:pt x="3" y="201"/>
                    </a:lnTo>
                    <a:lnTo>
                      <a:pt x="0" y="207"/>
                    </a:lnTo>
                    <a:lnTo>
                      <a:pt x="0" y="211"/>
                    </a:lnTo>
                    <a:lnTo>
                      <a:pt x="3" y="213"/>
                    </a:lnTo>
                    <a:lnTo>
                      <a:pt x="5" y="216"/>
                    </a:lnTo>
                    <a:lnTo>
                      <a:pt x="7" y="211"/>
                    </a:lnTo>
                    <a:lnTo>
                      <a:pt x="7" y="209"/>
                    </a:lnTo>
                    <a:lnTo>
                      <a:pt x="13" y="209"/>
                    </a:lnTo>
                    <a:lnTo>
                      <a:pt x="15" y="207"/>
                    </a:lnTo>
                    <a:lnTo>
                      <a:pt x="15" y="211"/>
                    </a:lnTo>
                    <a:lnTo>
                      <a:pt x="19" y="209"/>
                    </a:lnTo>
                    <a:lnTo>
                      <a:pt x="19" y="207"/>
                    </a:lnTo>
                    <a:lnTo>
                      <a:pt x="24" y="207"/>
                    </a:lnTo>
                    <a:lnTo>
                      <a:pt x="26" y="205"/>
                    </a:lnTo>
                    <a:lnTo>
                      <a:pt x="36" y="209"/>
                    </a:lnTo>
                    <a:lnTo>
                      <a:pt x="38" y="211"/>
                    </a:lnTo>
                    <a:lnTo>
                      <a:pt x="41" y="207"/>
                    </a:lnTo>
                    <a:lnTo>
                      <a:pt x="41" y="207"/>
                    </a:lnTo>
                    <a:lnTo>
                      <a:pt x="43" y="203"/>
                    </a:lnTo>
                    <a:lnTo>
                      <a:pt x="47" y="203"/>
                    </a:lnTo>
                    <a:lnTo>
                      <a:pt x="49" y="199"/>
                    </a:lnTo>
                    <a:lnTo>
                      <a:pt x="51" y="203"/>
                    </a:lnTo>
                    <a:lnTo>
                      <a:pt x="55" y="203"/>
                    </a:lnTo>
                    <a:lnTo>
                      <a:pt x="57" y="205"/>
                    </a:lnTo>
                    <a:lnTo>
                      <a:pt x="60" y="203"/>
                    </a:lnTo>
                    <a:lnTo>
                      <a:pt x="62" y="199"/>
                    </a:lnTo>
                    <a:lnTo>
                      <a:pt x="62" y="197"/>
                    </a:lnTo>
                    <a:lnTo>
                      <a:pt x="64" y="192"/>
                    </a:lnTo>
                    <a:lnTo>
                      <a:pt x="66" y="190"/>
                    </a:lnTo>
                    <a:lnTo>
                      <a:pt x="66" y="188"/>
                    </a:lnTo>
                    <a:lnTo>
                      <a:pt x="68" y="188"/>
                    </a:lnTo>
                    <a:lnTo>
                      <a:pt x="72" y="194"/>
                    </a:lnTo>
                    <a:lnTo>
                      <a:pt x="74" y="194"/>
                    </a:lnTo>
                    <a:lnTo>
                      <a:pt x="81" y="197"/>
                    </a:lnTo>
                    <a:lnTo>
                      <a:pt x="85" y="194"/>
                    </a:lnTo>
                    <a:lnTo>
                      <a:pt x="85" y="190"/>
                    </a:lnTo>
                    <a:lnTo>
                      <a:pt x="85" y="188"/>
                    </a:lnTo>
                    <a:lnTo>
                      <a:pt x="87" y="180"/>
                    </a:lnTo>
                    <a:lnTo>
                      <a:pt x="89" y="182"/>
                    </a:lnTo>
                    <a:lnTo>
                      <a:pt x="93" y="178"/>
                    </a:lnTo>
                    <a:lnTo>
                      <a:pt x="93" y="171"/>
                    </a:lnTo>
                    <a:lnTo>
                      <a:pt x="98" y="169"/>
                    </a:lnTo>
                    <a:lnTo>
                      <a:pt x="100" y="167"/>
                    </a:lnTo>
                    <a:lnTo>
                      <a:pt x="102" y="163"/>
                    </a:lnTo>
                    <a:lnTo>
                      <a:pt x="100" y="159"/>
                    </a:lnTo>
                    <a:lnTo>
                      <a:pt x="100" y="156"/>
                    </a:lnTo>
                    <a:lnTo>
                      <a:pt x="102" y="156"/>
                    </a:lnTo>
                    <a:lnTo>
                      <a:pt x="106" y="154"/>
                    </a:lnTo>
                    <a:lnTo>
                      <a:pt x="110" y="156"/>
                    </a:lnTo>
                    <a:lnTo>
                      <a:pt x="117" y="152"/>
                    </a:lnTo>
                    <a:lnTo>
                      <a:pt x="123" y="150"/>
                    </a:lnTo>
                    <a:lnTo>
                      <a:pt x="123" y="146"/>
                    </a:lnTo>
                    <a:lnTo>
                      <a:pt x="121" y="144"/>
                    </a:lnTo>
                    <a:lnTo>
                      <a:pt x="121" y="139"/>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85" name="Google Shape;1985;p18"/>
            <p:cNvGrpSpPr/>
            <p:nvPr/>
          </p:nvGrpSpPr>
          <p:grpSpPr>
            <a:xfrm>
              <a:off x="6497543" y="1338410"/>
              <a:ext cx="997920" cy="1052630"/>
              <a:chOff x="6098884" y="1445755"/>
              <a:chExt cx="997920" cy="1052630"/>
            </a:xfrm>
          </p:grpSpPr>
          <p:sp>
            <p:nvSpPr>
              <p:cNvPr id="1986" name="Google Shape;1986;p18"/>
              <p:cNvSpPr/>
              <p:nvPr/>
            </p:nvSpPr>
            <p:spPr>
              <a:xfrm>
                <a:off x="6589092" y="1763077"/>
                <a:ext cx="146625" cy="277931"/>
              </a:xfrm>
              <a:custGeom>
                <a:rect b="b" l="l" r="r" t="t"/>
                <a:pathLst>
                  <a:path extrusionOk="0" h="127" w="67">
                    <a:moveTo>
                      <a:pt x="65" y="17"/>
                    </a:moveTo>
                    <a:lnTo>
                      <a:pt x="63" y="13"/>
                    </a:lnTo>
                    <a:lnTo>
                      <a:pt x="65" y="7"/>
                    </a:lnTo>
                    <a:lnTo>
                      <a:pt x="63" y="3"/>
                    </a:lnTo>
                    <a:lnTo>
                      <a:pt x="65" y="0"/>
                    </a:lnTo>
                    <a:lnTo>
                      <a:pt x="12" y="13"/>
                    </a:lnTo>
                    <a:lnTo>
                      <a:pt x="0" y="17"/>
                    </a:lnTo>
                    <a:lnTo>
                      <a:pt x="2" y="19"/>
                    </a:lnTo>
                    <a:lnTo>
                      <a:pt x="2" y="22"/>
                    </a:lnTo>
                    <a:lnTo>
                      <a:pt x="2" y="24"/>
                    </a:lnTo>
                    <a:lnTo>
                      <a:pt x="4" y="28"/>
                    </a:lnTo>
                    <a:lnTo>
                      <a:pt x="4" y="36"/>
                    </a:lnTo>
                    <a:lnTo>
                      <a:pt x="6" y="38"/>
                    </a:lnTo>
                    <a:lnTo>
                      <a:pt x="8" y="43"/>
                    </a:lnTo>
                    <a:lnTo>
                      <a:pt x="10" y="45"/>
                    </a:lnTo>
                    <a:lnTo>
                      <a:pt x="8" y="49"/>
                    </a:lnTo>
                    <a:lnTo>
                      <a:pt x="10" y="53"/>
                    </a:lnTo>
                    <a:lnTo>
                      <a:pt x="10" y="55"/>
                    </a:lnTo>
                    <a:lnTo>
                      <a:pt x="10" y="57"/>
                    </a:lnTo>
                    <a:lnTo>
                      <a:pt x="10" y="64"/>
                    </a:lnTo>
                    <a:lnTo>
                      <a:pt x="12" y="70"/>
                    </a:lnTo>
                    <a:lnTo>
                      <a:pt x="15" y="72"/>
                    </a:lnTo>
                    <a:lnTo>
                      <a:pt x="15" y="81"/>
                    </a:lnTo>
                    <a:lnTo>
                      <a:pt x="15" y="85"/>
                    </a:lnTo>
                    <a:lnTo>
                      <a:pt x="17" y="89"/>
                    </a:lnTo>
                    <a:lnTo>
                      <a:pt x="19" y="85"/>
                    </a:lnTo>
                    <a:lnTo>
                      <a:pt x="23" y="89"/>
                    </a:lnTo>
                    <a:lnTo>
                      <a:pt x="29" y="123"/>
                    </a:lnTo>
                    <a:lnTo>
                      <a:pt x="29" y="125"/>
                    </a:lnTo>
                    <a:lnTo>
                      <a:pt x="31" y="127"/>
                    </a:lnTo>
                    <a:lnTo>
                      <a:pt x="61" y="121"/>
                    </a:lnTo>
                    <a:lnTo>
                      <a:pt x="57" y="119"/>
                    </a:lnTo>
                    <a:lnTo>
                      <a:pt x="55" y="114"/>
                    </a:lnTo>
                    <a:lnTo>
                      <a:pt x="55" y="110"/>
                    </a:lnTo>
                    <a:lnTo>
                      <a:pt x="57" y="108"/>
                    </a:lnTo>
                    <a:lnTo>
                      <a:pt x="55" y="98"/>
                    </a:lnTo>
                    <a:lnTo>
                      <a:pt x="55" y="91"/>
                    </a:lnTo>
                    <a:lnTo>
                      <a:pt x="53" y="81"/>
                    </a:lnTo>
                    <a:lnTo>
                      <a:pt x="55" y="76"/>
                    </a:lnTo>
                    <a:lnTo>
                      <a:pt x="53" y="72"/>
                    </a:lnTo>
                    <a:lnTo>
                      <a:pt x="55" y="68"/>
                    </a:lnTo>
                    <a:lnTo>
                      <a:pt x="57" y="66"/>
                    </a:lnTo>
                    <a:lnTo>
                      <a:pt x="57" y="62"/>
                    </a:lnTo>
                    <a:lnTo>
                      <a:pt x="57" y="60"/>
                    </a:lnTo>
                    <a:lnTo>
                      <a:pt x="57" y="55"/>
                    </a:lnTo>
                    <a:lnTo>
                      <a:pt x="57" y="49"/>
                    </a:lnTo>
                    <a:lnTo>
                      <a:pt x="57" y="43"/>
                    </a:lnTo>
                    <a:lnTo>
                      <a:pt x="55" y="41"/>
                    </a:lnTo>
                    <a:lnTo>
                      <a:pt x="59" y="36"/>
                    </a:lnTo>
                    <a:lnTo>
                      <a:pt x="59" y="36"/>
                    </a:lnTo>
                    <a:lnTo>
                      <a:pt x="65" y="30"/>
                    </a:lnTo>
                    <a:lnTo>
                      <a:pt x="67" y="26"/>
                    </a:lnTo>
                    <a:lnTo>
                      <a:pt x="67" y="22"/>
                    </a:lnTo>
                    <a:lnTo>
                      <a:pt x="67" y="19"/>
                    </a:lnTo>
                    <a:lnTo>
                      <a:pt x="65" y="17"/>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7" name="Google Shape;1987;p18"/>
              <p:cNvSpPr/>
              <p:nvPr/>
            </p:nvSpPr>
            <p:spPr>
              <a:xfrm>
                <a:off x="6796993" y="2082586"/>
                <a:ext cx="45958" cy="83160"/>
              </a:xfrm>
              <a:custGeom>
                <a:rect b="b" l="l" r="r" t="t"/>
                <a:pathLst>
                  <a:path extrusionOk="0" h="38" w="21">
                    <a:moveTo>
                      <a:pt x="21" y="13"/>
                    </a:moveTo>
                    <a:lnTo>
                      <a:pt x="21" y="13"/>
                    </a:lnTo>
                    <a:lnTo>
                      <a:pt x="19" y="9"/>
                    </a:lnTo>
                    <a:lnTo>
                      <a:pt x="17" y="7"/>
                    </a:lnTo>
                    <a:lnTo>
                      <a:pt x="17" y="7"/>
                    </a:lnTo>
                    <a:lnTo>
                      <a:pt x="15" y="2"/>
                    </a:lnTo>
                    <a:lnTo>
                      <a:pt x="10" y="0"/>
                    </a:lnTo>
                    <a:lnTo>
                      <a:pt x="0" y="4"/>
                    </a:lnTo>
                    <a:lnTo>
                      <a:pt x="6" y="30"/>
                    </a:lnTo>
                    <a:lnTo>
                      <a:pt x="6" y="34"/>
                    </a:lnTo>
                    <a:lnTo>
                      <a:pt x="6" y="36"/>
                    </a:lnTo>
                    <a:lnTo>
                      <a:pt x="6" y="38"/>
                    </a:lnTo>
                    <a:lnTo>
                      <a:pt x="6" y="38"/>
                    </a:lnTo>
                    <a:lnTo>
                      <a:pt x="10" y="38"/>
                    </a:lnTo>
                    <a:lnTo>
                      <a:pt x="19" y="32"/>
                    </a:lnTo>
                    <a:lnTo>
                      <a:pt x="19" y="28"/>
                    </a:lnTo>
                    <a:lnTo>
                      <a:pt x="19" y="23"/>
                    </a:lnTo>
                    <a:lnTo>
                      <a:pt x="19" y="21"/>
                    </a:lnTo>
                    <a:lnTo>
                      <a:pt x="17" y="17"/>
                    </a:lnTo>
                    <a:lnTo>
                      <a:pt x="17" y="13"/>
                    </a:lnTo>
                    <a:lnTo>
                      <a:pt x="17" y="11"/>
                    </a:lnTo>
                    <a:lnTo>
                      <a:pt x="19" y="13"/>
                    </a:lnTo>
                    <a:lnTo>
                      <a:pt x="21" y="13"/>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8" name="Google Shape;1988;p18"/>
              <p:cNvSpPr/>
              <p:nvPr/>
            </p:nvSpPr>
            <p:spPr>
              <a:xfrm>
                <a:off x="6098884" y="2165745"/>
                <a:ext cx="507713" cy="332640"/>
              </a:xfrm>
              <a:custGeom>
                <a:rect b="b" l="l" r="r" t="t"/>
                <a:pathLst>
                  <a:path extrusionOk="0" h="152" w="232">
                    <a:moveTo>
                      <a:pt x="222" y="76"/>
                    </a:moveTo>
                    <a:lnTo>
                      <a:pt x="220" y="76"/>
                    </a:lnTo>
                    <a:lnTo>
                      <a:pt x="217" y="74"/>
                    </a:lnTo>
                    <a:lnTo>
                      <a:pt x="215" y="70"/>
                    </a:lnTo>
                    <a:lnTo>
                      <a:pt x="213" y="70"/>
                    </a:lnTo>
                    <a:lnTo>
                      <a:pt x="211" y="66"/>
                    </a:lnTo>
                    <a:lnTo>
                      <a:pt x="209" y="59"/>
                    </a:lnTo>
                    <a:lnTo>
                      <a:pt x="211" y="57"/>
                    </a:lnTo>
                    <a:lnTo>
                      <a:pt x="213" y="53"/>
                    </a:lnTo>
                    <a:lnTo>
                      <a:pt x="211" y="51"/>
                    </a:lnTo>
                    <a:lnTo>
                      <a:pt x="209" y="51"/>
                    </a:lnTo>
                    <a:lnTo>
                      <a:pt x="209" y="47"/>
                    </a:lnTo>
                    <a:lnTo>
                      <a:pt x="211" y="45"/>
                    </a:lnTo>
                    <a:lnTo>
                      <a:pt x="215" y="36"/>
                    </a:lnTo>
                    <a:lnTo>
                      <a:pt x="215" y="32"/>
                    </a:lnTo>
                    <a:lnTo>
                      <a:pt x="217" y="30"/>
                    </a:lnTo>
                    <a:lnTo>
                      <a:pt x="220" y="26"/>
                    </a:lnTo>
                    <a:lnTo>
                      <a:pt x="220" y="26"/>
                    </a:lnTo>
                    <a:lnTo>
                      <a:pt x="215" y="23"/>
                    </a:lnTo>
                    <a:lnTo>
                      <a:pt x="213" y="23"/>
                    </a:lnTo>
                    <a:lnTo>
                      <a:pt x="207" y="19"/>
                    </a:lnTo>
                    <a:lnTo>
                      <a:pt x="205" y="17"/>
                    </a:lnTo>
                    <a:lnTo>
                      <a:pt x="205" y="13"/>
                    </a:lnTo>
                    <a:lnTo>
                      <a:pt x="201" y="7"/>
                    </a:lnTo>
                    <a:lnTo>
                      <a:pt x="196" y="4"/>
                    </a:lnTo>
                    <a:lnTo>
                      <a:pt x="194" y="4"/>
                    </a:lnTo>
                    <a:lnTo>
                      <a:pt x="192" y="2"/>
                    </a:lnTo>
                    <a:lnTo>
                      <a:pt x="190" y="0"/>
                    </a:lnTo>
                    <a:lnTo>
                      <a:pt x="190" y="0"/>
                    </a:lnTo>
                    <a:lnTo>
                      <a:pt x="154" y="7"/>
                    </a:lnTo>
                    <a:lnTo>
                      <a:pt x="104" y="17"/>
                    </a:lnTo>
                    <a:lnTo>
                      <a:pt x="57" y="28"/>
                    </a:lnTo>
                    <a:lnTo>
                      <a:pt x="28" y="32"/>
                    </a:lnTo>
                    <a:lnTo>
                      <a:pt x="25" y="21"/>
                    </a:lnTo>
                    <a:lnTo>
                      <a:pt x="25" y="19"/>
                    </a:lnTo>
                    <a:lnTo>
                      <a:pt x="13" y="28"/>
                    </a:lnTo>
                    <a:lnTo>
                      <a:pt x="13" y="28"/>
                    </a:lnTo>
                    <a:lnTo>
                      <a:pt x="11" y="30"/>
                    </a:lnTo>
                    <a:lnTo>
                      <a:pt x="4" y="36"/>
                    </a:lnTo>
                    <a:lnTo>
                      <a:pt x="0" y="38"/>
                    </a:lnTo>
                    <a:lnTo>
                      <a:pt x="0" y="40"/>
                    </a:lnTo>
                    <a:lnTo>
                      <a:pt x="11" y="106"/>
                    </a:lnTo>
                    <a:lnTo>
                      <a:pt x="19" y="152"/>
                    </a:lnTo>
                    <a:lnTo>
                      <a:pt x="59" y="144"/>
                    </a:lnTo>
                    <a:lnTo>
                      <a:pt x="125" y="133"/>
                    </a:lnTo>
                    <a:lnTo>
                      <a:pt x="199" y="116"/>
                    </a:lnTo>
                    <a:lnTo>
                      <a:pt x="199" y="114"/>
                    </a:lnTo>
                    <a:lnTo>
                      <a:pt x="201" y="110"/>
                    </a:lnTo>
                    <a:lnTo>
                      <a:pt x="205" y="108"/>
                    </a:lnTo>
                    <a:lnTo>
                      <a:pt x="207" y="108"/>
                    </a:lnTo>
                    <a:lnTo>
                      <a:pt x="211" y="108"/>
                    </a:lnTo>
                    <a:lnTo>
                      <a:pt x="211" y="108"/>
                    </a:lnTo>
                    <a:lnTo>
                      <a:pt x="215" y="106"/>
                    </a:lnTo>
                    <a:lnTo>
                      <a:pt x="217" y="104"/>
                    </a:lnTo>
                    <a:lnTo>
                      <a:pt x="222" y="102"/>
                    </a:lnTo>
                    <a:lnTo>
                      <a:pt x="222" y="99"/>
                    </a:lnTo>
                    <a:lnTo>
                      <a:pt x="224" y="95"/>
                    </a:lnTo>
                    <a:lnTo>
                      <a:pt x="224" y="95"/>
                    </a:lnTo>
                    <a:lnTo>
                      <a:pt x="224" y="95"/>
                    </a:lnTo>
                    <a:lnTo>
                      <a:pt x="224" y="95"/>
                    </a:lnTo>
                    <a:lnTo>
                      <a:pt x="226" y="91"/>
                    </a:lnTo>
                    <a:lnTo>
                      <a:pt x="230" y="89"/>
                    </a:lnTo>
                    <a:lnTo>
                      <a:pt x="232" y="85"/>
                    </a:lnTo>
                    <a:lnTo>
                      <a:pt x="226" y="78"/>
                    </a:lnTo>
                    <a:lnTo>
                      <a:pt x="222" y="76"/>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9" name="Google Shape;1989;p18"/>
              <p:cNvSpPr/>
              <p:nvPr/>
            </p:nvSpPr>
            <p:spPr>
              <a:xfrm>
                <a:off x="6153595" y="1800281"/>
                <a:ext cx="656526" cy="490208"/>
              </a:xfrm>
              <a:custGeom>
                <a:rect b="b" l="l" r="r" t="t"/>
                <a:pathLst>
                  <a:path extrusionOk="0" h="224" w="300">
                    <a:moveTo>
                      <a:pt x="230" y="216"/>
                    </a:moveTo>
                    <a:lnTo>
                      <a:pt x="230" y="212"/>
                    </a:lnTo>
                    <a:lnTo>
                      <a:pt x="235" y="212"/>
                    </a:lnTo>
                    <a:lnTo>
                      <a:pt x="235" y="207"/>
                    </a:lnTo>
                    <a:lnTo>
                      <a:pt x="239" y="201"/>
                    </a:lnTo>
                    <a:lnTo>
                      <a:pt x="235" y="197"/>
                    </a:lnTo>
                    <a:lnTo>
                      <a:pt x="235" y="197"/>
                    </a:lnTo>
                    <a:lnTo>
                      <a:pt x="241" y="190"/>
                    </a:lnTo>
                    <a:lnTo>
                      <a:pt x="241" y="186"/>
                    </a:lnTo>
                    <a:lnTo>
                      <a:pt x="239" y="184"/>
                    </a:lnTo>
                    <a:lnTo>
                      <a:pt x="230" y="146"/>
                    </a:lnTo>
                    <a:lnTo>
                      <a:pt x="230" y="146"/>
                    </a:lnTo>
                    <a:lnTo>
                      <a:pt x="230" y="114"/>
                    </a:lnTo>
                    <a:lnTo>
                      <a:pt x="230" y="110"/>
                    </a:lnTo>
                    <a:lnTo>
                      <a:pt x="228" y="108"/>
                    </a:lnTo>
                    <a:lnTo>
                      <a:pt x="228" y="106"/>
                    </a:lnTo>
                    <a:lnTo>
                      <a:pt x="222" y="72"/>
                    </a:lnTo>
                    <a:lnTo>
                      <a:pt x="218" y="68"/>
                    </a:lnTo>
                    <a:lnTo>
                      <a:pt x="216" y="72"/>
                    </a:lnTo>
                    <a:lnTo>
                      <a:pt x="214" y="68"/>
                    </a:lnTo>
                    <a:lnTo>
                      <a:pt x="214" y="64"/>
                    </a:lnTo>
                    <a:lnTo>
                      <a:pt x="214" y="55"/>
                    </a:lnTo>
                    <a:lnTo>
                      <a:pt x="211" y="53"/>
                    </a:lnTo>
                    <a:lnTo>
                      <a:pt x="209" y="47"/>
                    </a:lnTo>
                    <a:lnTo>
                      <a:pt x="209" y="40"/>
                    </a:lnTo>
                    <a:lnTo>
                      <a:pt x="209" y="38"/>
                    </a:lnTo>
                    <a:lnTo>
                      <a:pt x="209" y="36"/>
                    </a:lnTo>
                    <a:lnTo>
                      <a:pt x="207" y="32"/>
                    </a:lnTo>
                    <a:lnTo>
                      <a:pt x="209" y="28"/>
                    </a:lnTo>
                    <a:lnTo>
                      <a:pt x="207" y="26"/>
                    </a:lnTo>
                    <a:lnTo>
                      <a:pt x="205" y="21"/>
                    </a:lnTo>
                    <a:lnTo>
                      <a:pt x="203" y="19"/>
                    </a:lnTo>
                    <a:lnTo>
                      <a:pt x="203" y="11"/>
                    </a:lnTo>
                    <a:lnTo>
                      <a:pt x="201" y="7"/>
                    </a:lnTo>
                    <a:lnTo>
                      <a:pt x="201" y="5"/>
                    </a:lnTo>
                    <a:lnTo>
                      <a:pt x="201" y="2"/>
                    </a:lnTo>
                    <a:lnTo>
                      <a:pt x="199" y="0"/>
                    </a:lnTo>
                    <a:lnTo>
                      <a:pt x="176" y="7"/>
                    </a:lnTo>
                    <a:lnTo>
                      <a:pt x="152" y="13"/>
                    </a:lnTo>
                    <a:lnTo>
                      <a:pt x="148" y="13"/>
                    </a:lnTo>
                    <a:lnTo>
                      <a:pt x="142" y="15"/>
                    </a:lnTo>
                    <a:lnTo>
                      <a:pt x="131" y="28"/>
                    </a:lnTo>
                    <a:lnTo>
                      <a:pt x="121" y="45"/>
                    </a:lnTo>
                    <a:lnTo>
                      <a:pt x="121" y="49"/>
                    </a:lnTo>
                    <a:lnTo>
                      <a:pt x="117" y="55"/>
                    </a:lnTo>
                    <a:lnTo>
                      <a:pt x="114" y="57"/>
                    </a:lnTo>
                    <a:lnTo>
                      <a:pt x="110" y="62"/>
                    </a:lnTo>
                    <a:lnTo>
                      <a:pt x="106" y="68"/>
                    </a:lnTo>
                    <a:lnTo>
                      <a:pt x="104" y="70"/>
                    </a:lnTo>
                    <a:lnTo>
                      <a:pt x="108" y="72"/>
                    </a:lnTo>
                    <a:lnTo>
                      <a:pt x="108" y="74"/>
                    </a:lnTo>
                    <a:lnTo>
                      <a:pt x="108" y="72"/>
                    </a:lnTo>
                    <a:lnTo>
                      <a:pt x="110" y="70"/>
                    </a:lnTo>
                    <a:lnTo>
                      <a:pt x="112" y="74"/>
                    </a:lnTo>
                    <a:lnTo>
                      <a:pt x="117" y="72"/>
                    </a:lnTo>
                    <a:lnTo>
                      <a:pt x="114" y="76"/>
                    </a:lnTo>
                    <a:lnTo>
                      <a:pt x="112" y="78"/>
                    </a:lnTo>
                    <a:lnTo>
                      <a:pt x="110" y="81"/>
                    </a:lnTo>
                    <a:lnTo>
                      <a:pt x="112" y="87"/>
                    </a:lnTo>
                    <a:lnTo>
                      <a:pt x="114" y="89"/>
                    </a:lnTo>
                    <a:lnTo>
                      <a:pt x="114" y="91"/>
                    </a:lnTo>
                    <a:lnTo>
                      <a:pt x="114" y="95"/>
                    </a:lnTo>
                    <a:lnTo>
                      <a:pt x="112" y="97"/>
                    </a:lnTo>
                    <a:lnTo>
                      <a:pt x="110" y="97"/>
                    </a:lnTo>
                    <a:lnTo>
                      <a:pt x="106" y="102"/>
                    </a:lnTo>
                    <a:lnTo>
                      <a:pt x="102" y="106"/>
                    </a:lnTo>
                    <a:lnTo>
                      <a:pt x="100" y="108"/>
                    </a:lnTo>
                    <a:lnTo>
                      <a:pt x="98" y="112"/>
                    </a:lnTo>
                    <a:lnTo>
                      <a:pt x="93" y="114"/>
                    </a:lnTo>
                    <a:lnTo>
                      <a:pt x="91" y="116"/>
                    </a:lnTo>
                    <a:lnTo>
                      <a:pt x="89" y="116"/>
                    </a:lnTo>
                    <a:lnTo>
                      <a:pt x="83" y="116"/>
                    </a:lnTo>
                    <a:lnTo>
                      <a:pt x="76" y="119"/>
                    </a:lnTo>
                    <a:lnTo>
                      <a:pt x="70" y="121"/>
                    </a:lnTo>
                    <a:lnTo>
                      <a:pt x="62" y="119"/>
                    </a:lnTo>
                    <a:lnTo>
                      <a:pt x="49" y="119"/>
                    </a:lnTo>
                    <a:lnTo>
                      <a:pt x="36" y="121"/>
                    </a:lnTo>
                    <a:lnTo>
                      <a:pt x="30" y="125"/>
                    </a:lnTo>
                    <a:lnTo>
                      <a:pt x="26" y="125"/>
                    </a:lnTo>
                    <a:lnTo>
                      <a:pt x="22" y="127"/>
                    </a:lnTo>
                    <a:lnTo>
                      <a:pt x="19" y="129"/>
                    </a:lnTo>
                    <a:lnTo>
                      <a:pt x="15" y="131"/>
                    </a:lnTo>
                    <a:lnTo>
                      <a:pt x="15" y="131"/>
                    </a:lnTo>
                    <a:lnTo>
                      <a:pt x="17" y="138"/>
                    </a:lnTo>
                    <a:lnTo>
                      <a:pt x="17" y="140"/>
                    </a:lnTo>
                    <a:lnTo>
                      <a:pt x="24" y="140"/>
                    </a:lnTo>
                    <a:lnTo>
                      <a:pt x="24" y="142"/>
                    </a:lnTo>
                    <a:lnTo>
                      <a:pt x="24" y="144"/>
                    </a:lnTo>
                    <a:lnTo>
                      <a:pt x="28" y="150"/>
                    </a:lnTo>
                    <a:lnTo>
                      <a:pt x="28" y="155"/>
                    </a:lnTo>
                    <a:lnTo>
                      <a:pt x="22" y="161"/>
                    </a:lnTo>
                    <a:lnTo>
                      <a:pt x="19" y="165"/>
                    </a:lnTo>
                    <a:lnTo>
                      <a:pt x="17" y="167"/>
                    </a:lnTo>
                    <a:lnTo>
                      <a:pt x="13" y="171"/>
                    </a:lnTo>
                    <a:lnTo>
                      <a:pt x="9" y="178"/>
                    </a:lnTo>
                    <a:lnTo>
                      <a:pt x="0" y="186"/>
                    </a:lnTo>
                    <a:lnTo>
                      <a:pt x="0" y="186"/>
                    </a:lnTo>
                    <a:lnTo>
                      <a:pt x="0" y="188"/>
                    </a:lnTo>
                    <a:lnTo>
                      <a:pt x="3" y="199"/>
                    </a:lnTo>
                    <a:lnTo>
                      <a:pt x="32" y="195"/>
                    </a:lnTo>
                    <a:lnTo>
                      <a:pt x="79" y="184"/>
                    </a:lnTo>
                    <a:lnTo>
                      <a:pt x="129" y="174"/>
                    </a:lnTo>
                    <a:lnTo>
                      <a:pt x="165" y="167"/>
                    </a:lnTo>
                    <a:lnTo>
                      <a:pt x="165" y="167"/>
                    </a:lnTo>
                    <a:lnTo>
                      <a:pt x="167" y="169"/>
                    </a:lnTo>
                    <a:lnTo>
                      <a:pt x="169" y="171"/>
                    </a:lnTo>
                    <a:lnTo>
                      <a:pt x="171" y="171"/>
                    </a:lnTo>
                    <a:lnTo>
                      <a:pt x="176" y="174"/>
                    </a:lnTo>
                    <a:lnTo>
                      <a:pt x="180" y="180"/>
                    </a:lnTo>
                    <a:lnTo>
                      <a:pt x="180" y="184"/>
                    </a:lnTo>
                    <a:lnTo>
                      <a:pt x="182" y="186"/>
                    </a:lnTo>
                    <a:lnTo>
                      <a:pt x="188" y="190"/>
                    </a:lnTo>
                    <a:lnTo>
                      <a:pt x="190" y="190"/>
                    </a:lnTo>
                    <a:lnTo>
                      <a:pt x="195" y="193"/>
                    </a:lnTo>
                    <a:lnTo>
                      <a:pt x="195" y="193"/>
                    </a:lnTo>
                    <a:lnTo>
                      <a:pt x="228" y="203"/>
                    </a:lnTo>
                    <a:lnTo>
                      <a:pt x="226" y="197"/>
                    </a:lnTo>
                    <a:lnTo>
                      <a:pt x="224" y="193"/>
                    </a:lnTo>
                    <a:lnTo>
                      <a:pt x="222" y="190"/>
                    </a:lnTo>
                    <a:lnTo>
                      <a:pt x="224" y="188"/>
                    </a:lnTo>
                    <a:lnTo>
                      <a:pt x="224" y="193"/>
                    </a:lnTo>
                    <a:lnTo>
                      <a:pt x="228" y="195"/>
                    </a:lnTo>
                    <a:lnTo>
                      <a:pt x="228" y="199"/>
                    </a:lnTo>
                    <a:lnTo>
                      <a:pt x="230" y="209"/>
                    </a:lnTo>
                    <a:lnTo>
                      <a:pt x="228" y="216"/>
                    </a:lnTo>
                    <a:lnTo>
                      <a:pt x="230" y="216"/>
                    </a:lnTo>
                    <a:close/>
                    <a:moveTo>
                      <a:pt x="298" y="184"/>
                    </a:moveTo>
                    <a:lnTo>
                      <a:pt x="294" y="186"/>
                    </a:lnTo>
                    <a:lnTo>
                      <a:pt x="294" y="184"/>
                    </a:lnTo>
                    <a:lnTo>
                      <a:pt x="290" y="186"/>
                    </a:lnTo>
                    <a:lnTo>
                      <a:pt x="287" y="188"/>
                    </a:lnTo>
                    <a:lnTo>
                      <a:pt x="283" y="195"/>
                    </a:lnTo>
                    <a:lnTo>
                      <a:pt x="281" y="195"/>
                    </a:lnTo>
                    <a:lnTo>
                      <a:pt x="277" y="195"/>
                    </a:lnTo>
                    <a:lnTo>
                      <a:pt x="279" y="193"/>
                    </a:lnTo>
                    <a:lnTo>
                      <a:pt x="283" y="188"/>
                    </a:lnTo>
                    <a:lnTo>
                      <a:pt x="283" y="186"/>
                    </a:lnTo>
                    <a:lnTo>
                      <a:pt x="285" y="180"/>
                    </a:lnTo>
                    <a:lnTo>
                      <a:pt x="277" y="193"/>
                    </a:lnTo>
                    <a:lnTo>
                      <a:pt x="271" y="195"/>
                    </a:lnTo>
                    <a:lnTo>
                      <a:pt x="260" y="197"/>
                    </a:lnTo>
                    <a:lnTo>
                      <a:pt x="258" y="199"/>
                    </a:lnTo>
                    <a:lnTo>
                      <a:pt x="256" y="201"/>
                    </a:lnTo>
                    <a:lnTo>
                      <a:pt x="252" y="201"/>
                    </a:lnTo>
                    <a:lnTo>
                      <a:pt x="245" y="205"/>
                    </a:lnTo>
                    <a:lnTo>
                      <a:pt x="243" y="203"/>
                    </a:lnTo>
                    <a:lnTo>
                      <a:pt x="239" y="207"/>
                    </a:lnTo>
                    <a:lnTo>
                      <a:pt x="241" y="209"/>
                    </a:lnTo>
                    <a:lnTo>
                      <a:pt x="237" y="209"/>
                    </a:lnTo>
                    <a:lnTo>
                      <a:pt x="235" y="212"/>
                    </a:lnTo>
                    <a:lnTo>
                      <a:pt x="230" y="216"/>
                    </a:lnTo>
                    <a:lnTo>
                      <a:pt x="228" y="220"/>
                    </a:lnTo>
                    <a:lnTo>
                      <a:pt x="228" y="222"/>
                    </a:lnTo>
                    <a:lnTo>
                      <a:pt x="230" y="224"/>
                    </a:lnTo>
                    <a:lnTo>
                      <a:pt x="237" y="222"/>
                    </a:lnTo>
                    <a:lnTo>
                      <a:pt x="233" y="224"/>
                    </a:lnTo>
                    <a:lnTo>
                      <a:pt x="239" y="222"/>
                    </a:lnTo>
                    <a:lnTo>
                      <a:pt x="252" y="216"/>
                    </a:lnTo>
                    <a:lnTo>
                      <a:pt x="252" y="216"/>
                    </a:lnTo>
                    <a:lnTo>
                      <a:pt x="256" y="212"/>
                    </a:lnTo>
                    <a:lnTo>
                      <a:pt x="260" y="212"/>
                    </a:lnTo>
                    <a:lnTo>
                      <a:pt x="266" y="207"/>
                    </a:lnTo>
                    <a:lnTo>
                      <a:pt x="268" y="205"/>
                    </a:lnTo>
                    <a:lnTo>
                      <a:pt x="273" y="203"/>
                    </a:lnTo>
                    <a:lnTo>
                      <a:pt x="277" y="203"/>
                    </a:lnTo>
                    <a:lnTo>
                      <a:pt x="283" y="199"/>
                    </a:lnTo>
                    <a:lnTo>
                      <a:pt x="283" y="195"/>
                    </a:lnTo>
                    <a:lnTo>
                      <a:pt x="287" y="195"/>
                    </a:lnTo>
                    <a:lnTo>
                      <a:pt x="294" y="188"/>
                    </a:lnTo>
                    <a:lnTo>
                      <a:pt x="296" y="186"/>
                    </a:lnTo>
                    <a:lnTo>
                      <a:pt x="300" y="182"/>
                    </a:lnTo>
                    <a:lnTo>
                      <a:pt x="298" y="184"/>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0" name="Google Shape;1990;p18"/>
              <p:cNvSpPr/>
              <p:nvPr/>
            </p:nvSpPr>
            <p:spPr>
              <a:xfrm>
                <a:off x="6552612" y="2222644"/>
                <a:ext cx="115987" cy="266988"/>
              </a:xfrm>
              <a:custGeom>
                <a:rect b="b" l="l" r="r" t="t"/>
                <a:pathLst>
                  <a:path extrusionOk="0" h="122" w="53">
                    <a:moveTo>
                      <a:pt x="53" y="59"/>
                    </a:moveTo>
                    <a:lnTo>
                      <a:pt x="51" y="54"/>
                    </a:lnTo>
                    <a:lnTo>
                      <a:pt x="51" y="44"/>
                    </a:lnTo>
                    <a:lnTo>
                      <a:pt x="51" y="40"/>
                    </a:lnTo>
                    <a:lnTo>
                      <a:pt x="44" y="40"/>
                    </a:lnTo>
                    <a:lnTo>
                      <a:pt x="40" y="40"/>
                    </a:lnTo>
                    <a:lnTo>
                      <a:pt x="38" y="40"/>
                    </a:lnTo>
                    <a:lnTo>
                      <a:pt x="38" y="31"/>
                    </a:lnTo>
                    <a:lnTo>
                      <a:pt x="40" y="27"/>
                    </a:lnTo>
                    <a:lnTo>
                      <a:pt x="40" y="27"/>
                    </a:lnTo>
                    <a:lnTo>
                      <a:pt x="44" y="25"/>
                    </a:lnTo>
                    <a:lnTo>
                      <a:pt x="44" y="23"/>
                    </a:lnTo>
                    <a:lnTo>
                      <a:pt x="44" y="19"/>
                    </a:lnTo>
                    <a:lnTo>
                      <a:pt x="44" y="14"/>
                    </a:lnTo>
                    <a:lnTo>
                      <a:pt x="44" y="10"/>
                    </a:lnTo>
                    <a:lnTo>
                      <a:pt x="11" y="0"/>
                    </a:lnTo>
                    <a:lnTo>
                      <a:pt x="8" y="4"/>
                    </a:lnTo>
                    <a:lnTo>
                      <a:pt x="6" y="6"/>
                    </a:lnTo>
                    <a:lnTo>
                      <a:pt x="6" y="10"/>
                    </a:lnTo>
                    <a:lnTo>
                      <a:pt x="2" y="19"/>
                    </a:lnTo>
                    <a:lnTo>
                      <a:pt x="0" y="21"/>
                    </a:lnTo>
                    <a:lnTo>
                      <a:pt x="0" y="25"/>
                    </a:lnTo>
                    <a:lnTo>
                      <a:pt x="2" y="25"/>
                    </a:lnTo>
                    <a:lnTo>
                      <a:pt x="4" y="27"/>
                    </a:lnTo>
                    <a:lnTo>
                      <a:pt x="2" y="31"/>
                    </a:lnTo>
                    <a:lnTo>
                      <a:pt x="0" y="33"/>
                    </a:lnTo>
                    <a:lnTo>
                      <a:pt x="2" y="40"/>
                    </a:lnTo>
                    <a:lnTo>
                      <a:pt x="4" y="44"/>
                    </a:lnTo>
                    <a:lnTo>
                      <a:pt x="6" y="44"/>
                    </a:lnTo>
                    <a:lnTo>
                      <a:pt x="8" y="48"/>
                    </a:lnTo>
                    <a:lnTo>
                      <a:pt x="11" y="50"/>
                    </a:lnTo>
                    <a:lnTo>
                      <a:pt x="13" y="50"/>
                    </a:lnTo>
                    <a:lnTo>
                      <a:pt x="17" y="52"/>
                    </a:lnTo>
                    <a:lnTo>
                      <a:pt x="23" y="59"/>
                    </a:lnTo>
                    <a:lnTo>
                      <a:pt x="21" y="63"/>
                    </a:lnTo>
                    <a:lnTo>
                      <a:pt x="17" y="65"/>
                    </a:lnTo>
                    <a:lnTo>
                      <a:pt x="15" y="69"/>
                    </a:lnTo>
                    <a:lnTo>
                      <a:pt x="15" y="69"/>
                    </a:lnTo>
                    <a:lnTo>
                      <a:pt x="15" y="69"/>
                    </a:lnTo>
                    <a:lnTo>
                      <a:pt x="15" y="69"/>
                    </a:lnTo>
                    <a:lnTo>
                      <a:pt x="13" y="73"/>
                    </a:lnTo>
                    <a:lnTo>
                      <a:pt x="13" y="76"/>
                    </a:lnTo>
                    <a:lnTo>
                      <a:pt x="8" y="80"/>
                    </a:lnTo>
                    <a:lnTo>
                      <a:pt x="8" y="80"/>
                    </a:lnTo>
                    <a:lnTo>
                      <a:pt x="6" y="80"/>
                    </a:lnTo>
                    <a:lnTo>
                      <a:pt x="2" y="84"/>
                    </a:lnTo>
                    <a:lnTo>
                      <a:pt x="2" y="86"/>
                    </a:lnTo>
                    <a:lnTo>
                      <a:pt x="0" y="90"/>
                    </a:lnTo>
                    <a:lnTo>
                      <a:pt x="0" y="92"/>
                    </a:lnTo>
                    <a:lnTo>
                      <a:pt x="0" y="95"/>
                    </a:lnTo>
                    <a:lnTo>
                      <a:pt x="2" y="97"/>
                    </a:lnTo>
                    <a:lnTo>
                      <a:pt x="2" y="97"/>
                    </a:lnTo>
                    <a:lnTo>
                      <a:pt x="2" y="99"/>
                    </a:lnTo>
                    <a:lnTo>
                      <a:pt x="6" y="105"/>
                    </a:lnTo>
                    <a:lnTo>
                      <a:pt x="11" y="105"/>
                    </a:lnTo>
                    <a:lnTo>
                      <a:pt x="15" y="107"/>
                    </a:lnTo>
                    <a:lnTo>
                      <a:pt x="19" y="111"/>
                    </a:lnTo>
                    <a:lnTo>
                      <a:pt x="23" y="109"/>
                    </a:lnTo>
                    <a:lnTo>
                      <a:pt x="30" y="109"/>
                    </a:lnTo>
                    <a:lnTo>
                      <a:pt x="30" y="114"/>
                    </a:lnTo>
                    <a:lnTo>
                      <a:pt x="30" y="118"/>
                    </a:lnTo>
                    <a:lnTo>
                      <a:pt x="30" y="122"/>
                    </a:lnTo>
                    <a:lnTo>
                      <a:pt x="32" y="122"/>
                    </a:lnTo>
                    <a:lnTo>
                      <a:pt x="34" y="120"/>
                    </a:lnTo>
                    <a:lnTo>
                      <a:pt x="36" y="116"/>
                    </a:lnTo>
                    <a:lnTo>
                      <a:pt x="38" y="114"/>
                    </a:lnTo>
                    <a:lnTo>
                      <a:pt x="38" y="105"/>
                    </a:lnTo>
                    <a:lnTo>
                      <a:pt x="40" y="103"/>
                    </a:lnTo>
                    <a:lnTo>
                      <a:pt x="38" y="103"/>
                    </a:lnTo>
                    <a:lnTo>
                      <a:pt x="38" y="101"/>
                    </a:lnTo>
                    <a:lnTo>
                      <a:pt x="42" y="97"/>
                    </a:lnTo>
                    <a:lnTo>
                      <a:pt x="44" y="97"/>
                    </a:lnTo>
                    <a:lnTo>
                      <a:pt x="42" y="95"/>
                    </a:lnTo>
                    <a:lnTo>
                      <a:pt x="44" y="90"/>
                    </a:lnTo>
                    <a:lnTo>
                      <a:pt x="44" y="88"/>
                    </a:lnTo>
                    <a:lnTo>
                      <a:pt x="46" y="86"/>
                    </a:lnTo>
                    <a:lnTo>
                      <a:pt x="49" y="84"/>
                    </a:lnTo>
                    <a:lnTo>
                      <a:pt x="51" y="80"/>
                    </a:lnTo>
                    <a:lnTo>
                      <a:pt x="51" y="76"/>
                    </a:lnTo>
                    <a:lnTo>
                      <a:pt x="49" y="73"/>
                    </a:lnTo>
                    <a:lnTo>
                      <a:pt x="51" y="71"/>
                    </a:lnTo>
                    <a:lnTo>
                      <a:pt x="51" y="65"/>
                    </a:lnTo>
                    <a:lnTo>
                      <a:pt x="49" y="63"/>
                    </a:lnTo>
                    <a:lnTo>
                      <a:pt x="51" y="61"/>
                    </a:lnTo>
                    <a:lnTo>
                      <a:pt x="51" y="59"/>
                    </a:lnTo>
                    <a:lnTo>
                      <a:pt x="51" y="61"/>
                    </a:lnTo>
                    <a:lnTo>
                      <a:pt x="51" y="65"/>
                    </a:lnTo>
                    <a:lnTo>
                      <a:pt x="53" y="71"/>
                    </a:lnTo>
                    <a:lnTo>
                      <a:pt x="53" y="67"/>
                    </a:lnTo>
                    <a:lnTo>
                      <a:pt x="53" y="59"/>
                    </a:lnTo>
                    <a:close/>
                    <a:moveTo>
                      <a:pt x="53" y="80"/>
                    </a:moveTo>
                    <a:lnTo>
                      <a:pt x="53" y="76"/>
                    </a:lnTo>
                    <a:lnTo>
                      <a:pt x="49" y="86"/>
                    </a:lnTo>
                    <a:lnTo>
                      <a:pt x="53" y="80"/>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1" name="Google Shape;1991;p18"/>
              <p:cNvSpPr/>
              <p:nvPr/>
            </p:nvSpPr>
            <p:spPr>
              <a:xfrm>
                <a:off x="6705078" y="1721495"/>
                <a:ext cx="146625" cy="306379"/>
              </a:xfrm>
              <a:custGeom>
                <a:rect b="b" l="l" r="r" t="t"/>
                <a:pathLst>
                  <a:path extrusionOk="0" h="140" w="67">
                    <a:moveTo>
                      <a:pt x="63" y="106"/>
                    </a:moveTo>
                    <a:lnTo>
                      <a:pt x="61" y="102"/>
                    </a:lnTo>
                    <a:lnTo>
                      <a:pt x="59" y="100"/>
                    </a:lnTo>
                    <a:lnTo>
                      <a:pt x="57" y="98"/>
                    </a:lnTo>
                    <a:lnTo>
                      <a:pt x="52" y="95"/>
                    </a:lnTo>
                    <a:lnTo>
                      <a:pt x="52" y="91"/>
                    </a:lnTo>
                    <a:lnTo>
                      <a:pt x="50" y="89"/>
                    </a:lnTo>
                    <a:lnTo>
                      <a:pt x="50" y="85"/>
                    </a:lnTo>
                    <a:lnTo>
                      <a:pt x="46" y="76"/>
                    </a:lnTo>
                    <a:lnTo>
                      <a:pt x="23" y="3"/>
                    </a:lnTo>
                    <a:lnTo>
                      <a:pt x="23" y="0"/>
                    </a:lnTo>
                    <a:lnTo>
                      <a:pt x="19" y="5"/>
                    </a:lnTo>
                    <a:lnTo>
                      <a:pt x="16" y="3"/>
                    </a:lnTo>
                    <a:lnTo>
                      <a:pt x="12" y="7"/>
                    </a:lnTo>
                    <a:lnTo>
                      <a:pt x="12" y="9"/>
                    </a:lnTo>
                    <a:lnTo>
                      <a:pt x="10" y="15"/>
                    </a:lnTo>
                    <a:lnTo>
                      <a:pt x="12" y="19"/>
                    </a:lnTo>
                    <a:lnTo>
                      <a:pt x="12" y="19"/>
                    </a:lnTo>
                    <a:lnTo>
                      <a:pt x="10" y="22"/>
                    </a:lnTo>
                    <a:lnTo>
                      <a:pt x="12" y="26"/>
                    </a:lnTo>
                    <a:lnTo>
                      <a:pt x="10" y="32"/>
                    </a:lnTo>
                    <a:lnTo>
                      <a:pt x="12" y="36"/>
                    </a:lnTo>
                    <a:lnTo>
                      <a:pt x="14" y="38"/>
                    </a:lnTo>
                    <a:lnTo>
                      <a:pt x="14" y="41"/>
                    </a:lnTo>
                    <a:lnTo>
                      <a:pt x="14" y="45"/>
                    </a:lnTo>
                    <a:lnTo>
                      <a:pt x="12" y="49"/>
                    </a:lnTo>
                    <a:lnTo>
                      <a:pt x="6" y="55"/>
                    </a:lnTo>
                    <a:lnTo>
                      <a:pt x="6" y="55"/>
                    </a:lnTo>
                    <a:lnTo>
                      <a:pt x="2" y="60"/>
                    </a:lnTo>
                    <a:lnTo>
                      <a:pt x="4" y="62"/>
                    </a:lnTo>
                    <a:lnTo>
                      <a:pt x="4" y="68"/>
                    </a:lnTo>
                    <a:lnTo>
                      <a:pt x="4" y="74"/>
                    </a:lnTo>
                    <a:lnTo>
                      <a:pt x="4" y="79"/>
                    </a:lnTo>
                    <a:lnTo>
                      <a:pt x="4" y="81"/>
                    </a:lnTo>
                    <a:lnTo>
                      <a:pt x="4" y="85"/>
                    </a:lnTo>
                    <a:lnTo>
                      <a:pt x="2" y="87"/>
                    </a:lnTo>
                    <a:lnTo>
                      <a:pt x="0" y="91"/>
                    </a:lnTo>
                    <a:lnTo>
                      <a:pt x="2" y="95"/>
                    </a:lnTo>
                    <a:lnTo>
                      <a:pt x="0" y="100"/>
                    </a:lnTo>
                    <a:lnTo>
                      <a:pt x="2" y="110"/>
                    </a:lnTo>
                    <a:lnTo>
                      <a:pt x="2" y="117"/>
                    </a:lnTo>
                    <a:lnTo>
                      <a:pt x="4" y="127"/>
                    </a:lnTo>
                    <a:lnTo>
                      <a:pt x="2" y="129"/>
                    </a:lnTo>
                    <a:lnTo>
                      <a:pt x="2" y="133"/>
                    </a:lnTo>
                    <a:lnTo>
                      <a:pt x="4" y="138"/>
                    </a:lnTo>
                    <a:lnTo>
                      <a:pt x="8" y="140"/>
                    </a:lnTo>
                    <a:lnTo>
                      <a:pt x="48" y="131"/>
                    </a:lnTo>
                    <a:lnTo>
                      <a:pt x="52" y="127"/>
                    </a:lnTo>
                    <a:lnTo>
                      <a:pt x="54" y="123"/>
                    </a:lnTo>
                    <a:lnTo>
                      <a:pt x="57" y="123"/>
                    </a:lnTo>
                    <a:lnTo>
                      <a:pt x="59" y="119"/>
                    </a:lnTo>
                    <a:lnTo>
                      <a:pt x="61" y="117"/>
                    </a:lnTo>
                    <a:lnTo>
                      <a:pt x="63" y="117"/>
                    </a:lnTo>
                    <a:lnTo>
                      <a:pt x="65" y="117"/>
                    </a:lnTo>
                    <a:lnTo>
                      <a:pt x="65" y="114"/>
                    </a:lnTo>
                    <a:lnTo>
                      <a:pt x="67" y="108"/>
                    </a:lnTo>
                    <a:lnTo>
                      <a:pt x="65" y="106"/>
                    </a:lnTo>
                    <a:lnTo>
                      <a:pt x="63" y="106"/>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2" name="Google Shape;1992;p18"/>
              <p:cNvSpPr/>
              <p:nvPr/>
            </p:nvSpPr>
            <p:spPr>
              <a:xfrm>
                <a:off x="6656931" y="1977542"/>
                <a:ext cx="306378" cy="166320"/>
              </a:xfrm>
              <a:custGeom>
                <a:rect b="b" l="l" r="r" t="t"/>
                <a:pathLst>
                  <a:path extrusionOk="0" h="76" w="140">
                    <a:moveTo>
                      <a:pt x="112" y="67"/>
                    </a:moveTo>
                    <a:lnTo>
                      <a:pt x="110" y="71"/>
                    </a:lnTo>
                    <a:lnTo>
                      <a:pt x="108" y="76"/>
                    </a:lnTo>
                    <a:lnTo>
                      <a:pt x="114" y="74"/>
                    </a:lnTo>
                    <a:lnTo>
                      <a:pt x="119" y="69"/>
                    </a:lnTo>
                    <a:lnTo>
                      <a:pt x="114" y="67"/>
                    </a:lnTo>
                    <a:lnTo>
                      <a:pt x="112" y="67"/>
                    </a:lnTo>
                    <a:close/>
                    <a:moveTo>
                      <a:pt x="138" y="67"/>
                    </a:moveTo>
                    <a:lnTo>
                      <a:pt x="136" y="65"/>
                    </a:lnTo>
                    <a:lnTo>
                      <a:pt x="136" y="67"/>
                    </a:lnTo>
                    <a:lnTo>
                      <a:pt x="136" y="69"/>
                    </a:lnTo>
                    <a:lnTo>
                      <a:pt x="131" y="74"/>
                    </a:lnTo>
                    <a:lnTo>
                      <a:pt x="138" y="71"/>
                    </a:lnTo>
                    <a:lnTo>
                      <a:pt x="140" y="71"/>
                    </a:lnTo>
                    <a:lnTo>
                      <a:pt x="138" y="67"/>
                    </a:lnTo>
                    <a:close/>
                    <a:moveTo>
                      <a:pt x="133" y="48"/>
                    </a:moveTo>
                    <a:lnTo>
                      <a:pt x="133" y="42"/>
                    </a:lnTo>
                    <a:lnTo>
                      <a:pt x="127" y="35"/>
                    </a:lnTo>
                    <a:lnTo>
                      <a:pt x="125" y="33"/>
                    </a:lnTo>
                    <a:lnTo>
                      <a:pt x="121" y="33"/>
                    </a:lnTo>
                    <a:lnTo>
                      <a:pt x="119" y="33"/>
                    </a:lnTo>
                    <a:lnTo>
                      <a:pt x="121" y="33"/>
                    </a:lnTo>
                    <a:lnTo>
                      <a:pt x="125" y="35"/>
                    </a:lnTo>
                    <a:lnTo>
                      <a:pt x="127" y="40"/>
                    </a:lnTo>
                    <a:lnTo>
                      <a:pt x="129" y="40"/>
                    </a:lnTo>
                    <a:lnTo>
                      <a:pt x="131" y="44"/>
                    </a:lnTo>
                    <a:lnTo>
                      <a:pt x="127" y="48"/>
                    </a:lnTo>
                    <a:lnTo>
                      <a:pt x="121" y="52"/>
                    </a:lnTo>
                    <a:lnTo>
                      <a:pt x="119" y="52"/>
                    </a:lnTo>
                    <a:lnTo>
                      <a:pt x="114" y="52"/>
                    </a:lnTo>
                    <a:lnTo>
                      <a:pt x="112" y="50"/>
                    </a:lnTo>
                    <a:lnTo>
                      <a:pt x="110" y="44"/>
                    </a:lnTo>
                    <a:lnTo>
                      <a:pt x="106" y="44"/>
                    </a:lnTo>
                    <a:lnTo>
                      <a:pt x="104" y="42"/>
                    </a:lnTo>
                    <a:lnTo>
                      <a:pt x="104" y="40"/>
                    </a:lnTo>
                    <a:lnTo>
                      <a:pt x="106" y="40"/>
                    </a:lnTo>
                    <a:lnTo>
                      <a:pt x="104" y="38"/>
                    </a:lnTo>
                    <a:lnTo>
                      <a:pt x="98" y="31"/>
                    </a:lnTo>
                    <a:lnTo>
                      <a:pt x="93" y="31"/>
                    </a:lnTo>
                    <a:lnTo>
                      <a:pt x="91" y="33"/>
                    </a:lnTo>
                    <a:lnTo>
                      <a:pt x="87" y="31"/>
                    </a:lnTo>
                    <a:lnTo>
                      <a:pt x="85" y="27"/>
                    </a:lnTo>
                    <a:lnTo>
                      <a:pt x="89" y="27"/>
                    </a:lnTo>
                    <a:lnTo>
                      <a:pt x="87" y="25"/>
                    </a:lnTo>
                    <a:lnTo>
                      <a:pt x="89" y="21"/>
                    </a:lnTo>
                    <a:lnTo>
                      <a:pt x="89" y="19"/>
                    </a:lnTo>
                    <a:lnTo>
                      <a:pt x="91" y="16"/>
                    </a:lnTo>
                    <a:lnTo>
                      <a:pt x="98" y="12"/>
                    </a:lnTo>
                    <a:lnTo>
                      <a:pt x="98" y="8"/>
                    </a:lnTo>
                    <a:lnTo>
                      <a:pt x="95" y="10"/>
                    </a:lnTo>
                    <a:lnTo>
                      <a:pt x="95" y="10"/>
                    </a:lnTo>
                    <a:lnTo>
                      <a:pt x="91" y="10"/>
                    </a:lnTo>
                    <a:lnTo>
                      <a:pt x="89" y="8"/>
                    </a:lnTo>
                    <a:lnTo>
                      <a:pt x="89" y="4"/>
                    </a:lnTo>
                    <a:lnTo>
                      <a:pt x="85" y="4"/>
                    </a:lnTo>
                    <a:lnTo>
                      <a:pt x="87" y="0"/>
                    </a:lnTo>
                    <a:lnTo>
                      <a:pt x="85" y="0"/>
                    </a:lnTo>
                    <a:lnTo>
                      <a:pt x="83" y="0"/>
                    </a:lnTo>
                    <a:lnTo>
                      <a:pt x="81" y="2"/>
                    </a:lnTo>
                    <a:lnTo>
                      <a:pt x="79" y="6"/>
                    </a:lnTo>
                    <a:lnTo>
                      <a:pt x="76" y="6"/>
                    </a:lnTo>
                    <a:lnTo>
                      <a:pt x="74" y="10"/>
                    </a:lnTo>
                    <a:lnTo>
                      <a:pt x="70" y="14"/>
                    </a:lnTo>
                    <a:lnTo>
                      <a:pt x="30" y="23"/>
                    </a:lnTo>
                    <a:lnTo>
                      <a:pt x="0" y="29"/>
                    </a:lnTo>
                    <a:lnTo>
                      <a:pt x="0" y="33"/>
                    </a:lnTo>
                    <a:lnTo>
                      <a:pt x="0" y="65"/>
                    </a:lnTo>
                    <a:lnTo>
                      <a:pt x="0" y="65"/>
                    </a:lnTo>
                    <a:lnTo>
                      <a:pt x="24" y="61"/>
                    </a:lnTo>
                    <a:lnTo>
                      <a:pt x="26" y="61"/>
                    </a:lnTo>
                    <a:lnTo>
                      <a:pt x="32" y="59"/>
                    </a:lnTo>
                    <a:lnTo>
                      <a:pt x="34" y="59"/>
                    </a:lnTo>
                    <a:lnTo>
                      <a:pt x="38" y="59"/>
                    </a:lnTo>
                    <a:lnTo>
                      <a:pt x="55" y="52"/>
                    </a:lnTo>
                    <a:lnTo>
                      <a:pt x="62" y="52"/>
                    </a:lnTo>
                    <a:lnTo>
                      <a:pt x="64" y="52"/>
                    </a:lnTo>
                    <a:lnTo>
                      <a:pt x="74" y="48"/>
                    </a:lnTo>
                    <a:lnTo>
                      <a:pt x="79" y="50"/>
                    </a:lnTo>
                    <a:lnTo>
                      <a:pt x="81" y="55"/>
                    </a:lnTo>
                    <a:lnTo>
                      <a:pt x="81" y="55"/>
                    </a:lnTo>
                    <a:lnTo>
                      <a:pt x="83" y="57"/>
                    </a:lnTo>
                    <a:lnTo>
                      <a:pt x="85" y="61"/>
                    </a:lnTo>
                    <a:lnTo>
                      <a:pt x="85" y="61"/>
                    </a:lnTo>
                    <a:lnTo>
                      <a:pt x="85" y="63"/>
                    </a:lnTo>
                    <a:lnTo>
                      <a:pt x="87" y="61"/>
                    </a:lnTo>
                    <a:lnTo>
                      <a:pt x="89" y="63"/>
                    </a:lnTo>
                    <a:lnTo>
                      <a:pt x="91" y="69"/>
                    </a:lnTo>
                    <a:lnTo>
                      <a:pt x="91" y="74"/>
                    </a:lnTo>
                    <a:lnTo>
                      <a:pt x="93" y="71"/>
                    </a:lnTo>
                    <a:lnTo>
                      <a:pt x="95" y="67"/>
                    </a:lnTo>
                    <a:lnTo>
                      <a:pt x="100" y="67"/>
                    </a:lnTo>
                    <a:lnTo>
                      <a:pt x="102" y="63"/>
                    </a:lnTo>
                    <a:lnTo>
                      <a:pt x="104" y="61"/>
                    </a:lnTo>
                    <a:lnTo>
                      <a:pt x="106" y="57"/>
                    </a:lnTo>
                    <a:lnTo>
                      <a:pt x="108" y="55"/>
                    </a:lnTo>
                    <a:lnTo>
                      <a:pt x="108" y="57"/>
                    </a:lnTo>
                    <a:lnTo>
                      <a:pt x="110" y="65"/>
                    </a:lnTo>
                    <a:lnTo>
                      <a:pt x="114" y="63"/>
                    </a:lnTo>
                    <a:lnTo>
                      <a:pt x="117" y="61"/>
                    </a:lnTo>
                    <a:lnTo>
                      <a:pt x="119" y="57"/>
                    </a:lnTo>
                    <a:lnTo>
                      <a:pt x="119" y="59"/>
                    </a:lnTo>
                    <a:lnTo>
                      <a:pt x="129" y="52"/>
                    </a:lnTo>
                    <a:lnTo>
                      <a:pt x="133" y="52"/>
                    </a:lnTo>
                    <a:lnTo>
                      <a:pt x="133" y="48"/>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3" name="Google Shape;1993;p18"/>
              <p:cNvSpPr/>
              <p:nvPr/>
            </p:nvSpPr>
            <p:spPr>
              <a:xfrm>
                <a:off x="6755410" y="1445755"/>
                <a:ext cx="341394" cy="507713"/>
              </a:xfrm>
              <a:custGeom>
                <a:rect b="b" l="l" r="r" t="t"/>
                <a:pathLst>
                  <a:path extrusionOk="0" h="232" w="156">
                    <a:moveTo>
                      <a:pt x="143" y="105"/>
                    </a:moveTo>
                    <a:lnTo>
                      <a:pt x="141" y="110"/>
                    </a:lnTo>
                    <a:lnTo>
                      <a:pt x="139" y="105"/>
                    </a:lnTo>
                    <a:lnTo>
                      <a:pt x="143" y="101"/>
                    </a:lnTo>
                    <a:lnTo>
                      <a:pt x="137" y="95"/>
                    </a:lnTo>
                    <a:lnTo>
                      <a:pt x="137" y="95"/>
                    </a:lnTo>
                    <a:lnTo>
                      <a:pt x="135" y="95"/>
                    </a:lnTo>
                    <a:lnTo>
                      <a:pt x="133" y="93"/>
                    </a:lnTo>
                    <a:lnTo>
                      <a:pt x="131" y="93"/>
                    </a:lnTo>
                    <a:lnTo>
                      <a:pt x="129" y="97"/>
                    </a:lnTo>
                    <a:lnTo>
                      <a:pt x="124" y="93"/>
                    </a:lnTo>
                    <a:lnTo>
                      <a:pt x="124" y="91"/>
                    </a:lnTo>
                    <a:lnTo>
                      <a:pt x="124" y="86"/>
                    </a:lnTo>
                    <a:lnTo>
                      <a:pt x="120" y="84"/>
                    </a:lnTo>
                    <a:lnTo>
                      <a:pt x="120" y="80"/>
                    </a:lnTo>
                    <a:lnTo>
                      <a:pt x="120" y="78"/>
                    </a:lnTo>
                    <a:lnTo>
                      <a:pt x="118" y="76"/>
                    </a:lnTo>
                    <a:lnTo>
                      <a:pt x="116" y="76"/>
                    </a:lnTo>
                    <a:lnTo>
                      <a:pt x="112" y="76"/>
                    </a:lnTo>
                    <a:lnTo>
                      <a:pt x="110" y="74"/>
                    </a:lnTo>
                    <a:lnTo>
                      <a:pt x="105" y="76"/>
                    </a:lnTo>
                    <a:lnTo>
                      <a:pt x="105" y="72"/>
                    </a:lnTo>
                    <a:lnTo>
                      <a:pt x="105" y="69"/>
                    </a:lnTo>
                    <a:lnTo>
                      <a:pt x="103" y="65"/>
                    </a:lnTo>
                    <a:lnTo>
                      <a:pt x="103" y="63"/>
                    </a:lnTo>
                    <a:lnTo>
                      <a:pt x="99" y="53"/>
                    </a:lnTo>
                    <a:lnTo>
                      <a:pt x="84" y="8"/>
                    </a:lnTo>
                    <a:lnTo>
                      <a:pt x="82" y="8"/>
                    </a:lnTo>
                    <a:lnTo>
                      <a:pt x="76" y="4"/>
                    </a:lnTo>
                    <a:lnTo>
                      <a:pt x="69" y="0"/>
                    </a:lnTo>
                    <a:lnTo>
                      <a:pt x="65" y="0"/>
                    </a:lnTo>
                    <a:lnTo>
                      <a:pt x="61" y="2"/>
                    </a:lnTo>
                    <a:lnTo>
                      <a:pt x="59" y="4"/>
                    </a:lnTo>
                    <a:lnTo>
                      <a:pt x="57" y="6"/>
                    </a:lnTo>
                    <a:lnTo>
                      <a:pt x="53" y="10"/>
                    </a:lnTo>
                    <a:lnTo>
                      <a:pt x="50" y="10"/>
                    </a:lnTo>
                    <a:lnTo>
                      <a:pt x="46" y="14"/>
                    </a:lnTo>
                    <a:lnTo>
                      <a:pt x="44" y="12"/>
                    </a:lnTo>
                    <a:lnTo>
                      <a:pt x="40" y="10"/>
                    </a:lnTo>
                    <a:lnTo>
                      <a:pt x="38" y="4"/>
                    </a:lnTo>
                    <a:lnTo>
                      <a:pt x="36" y="4"/>
                    </a:lnTo>
                    <a:lnTo>
                      <a:pt x="31" y="4"/>
                    </a:lnTo>
                    <a:lnTo>
                      <a:pt x="17" y="48"/>
                    </a:lnTo>
                    <a:lnTo>
                      <a:pt x="19" y="61"/>
                    </a:lnTo>
                    <a:lnTo>
                      <a:pt x="17" y="67"/>
                    </a:lnTo>
                    <a:lnTo>
                      <a:pt x="15" y="76"/>
                    </a:lnTo>
                    <a:lnTo>
                      <a:pt x="17" y="80"/>
                    </a:lnTo>
                    <a:lnTo>
                      <a:pt x="17" y="86"/>
                    </a:lnTo>
                    <a:lnTo>
                      <a:pt x="19" y="88"/>
                    </a:lnTo>
                    <a:lnTo>
                      <a:pt x="15" y="97"/>
                    </a:lnTo>
                    <a:lnTo>
                      <a:pt x="17" y="99"/>
                    </a:lnTo>
                    <a:lnTo>
                      <a:pt x="12" y="105"/>
                    </a:lnTo>
                    <a:lnTo>
                      <a:pt x="10" y="107"/>
                    </a:lnTo>
                    <a:lnTo>
                      <a:pt x="8" y="112"/>
                    </a:lnTo>
                    <a:lnTo>
                      <a:pt x="8" y="112"/>
                    </a:lnTo>
                    <a:lnTo>
                      <a:pt x="12" y="118"/>
                    </a:lnTo>
                    <a:lnTo>
                      <a:pt x="8" y="118"/>
                    </a:lnTo>
                    <a:lnTo>
                      <a:pt x="8" y="118"/>
                    </a:lnTo>
                    <a:lnTo>
                      <a:pt x="8" y="120"/>
                    </a:lnTo>
                    <a:lnTo>
                      <a:pt x="8" y="124"/>
                    </a:lnTo>
                    <a:lnTo>
                      <a:pt x="4" y="124"/>
                    </a:lnTo>
                    <a:lnTo>
                      <a:pt x="2" y="124"/>
                    </a:lnTo>
                    <a:lnTo>
                      <a:pt x="0" y="126"/>
                    </a:lnTo>
                    <a:lnTo>
                      <a:pt x="0" y="129"/>
                    </a:lnTo>
                    <a:lnTo>
                      <a:pt x="23" y="202"/>
                    </a:lnTo>
                    <a:lnTo>
                      <a:pt x="27" y="211"/>
                    </a:lnTo>
                    <a:lnTo>
                      <a:pt x="27" y="215"/>
                    </a:lnTo>
                    <a:lnTo>
                      <a:pt x="29" y="217"/>
                    </a:lnTo>
                    <a:lnTo>
                      <a:pt x="29" y="221"/>
                    </a:lnTo>
                    <a:lnTo>
                      <a:pt x="34" y="224"/>
                    </a:lnTo>
                    <a:lnTo>
                      <a:pt x="36" y="226"/>
                    </a:lnTo>
                    <a:lnTo>
                      <a:pt x="38" y="228"/>
                    </a:lnTo>
                    <a:lnTo>
                      <a:pt x="40" y="232"/>
                    </a:lnTo>
                    <a:lnTo>
                      <a:pt x="42" y="232"/>
                    </a:lnTo>
                    <a:lnTo>
                      <a:pt x="44" y="230"/>
                    </a:lnTo>
                    <a:lnTo>
                      <a:pt x="46" y="226"/>
                    </a:lnTo>
                    <a:lnTo>
                      <a:pt x="44" y="224"/>
                    </a:lnTo>
                    <a:lnTo>
                      <a:pt x="44" y="219"/>
                    </a:lnTo>
                    <a:lnTo>
                      <a:pt x="48" y="217"/>
                    </a:lnTo>
                    <a:lnTo>
                      <a:pt x="50" y="211"/>
                    </a:lnTo>
                    <a:lnTo>
                      <a:pt x="48" y="207"/>
                    </a:lnTo>
                    <a:lnTo>
                      <a:pt x="53" y="200"/>
                    </a:lnTo>
                    <a:lnTo>
                      <a:pt x="50" y="200"/>
                    </a:lnTo>
                    <a:lnTo>
                      <a:pt x="50" y="196"/>
                    </a:lnTo>
                    <a:lnTo>
                      <a:pt x="53" y="194"/>
                    </a:lnTo>
                    <a:lnTo>
                      <a:pt x="57" y="186"/>
                    </a:lnTo>
                    <a:lnTo>
                      <a:pt x="59" y="192"/>
                    </a:lnTo>
                    <a:lnTo>
                      <a:pt x="59" y="190"/>
                    </a:lnTo>
                    <a:lnTo>
                      <a:pt x="59" y="192"/>
                    </a:lnTo>
                    <a:lnTo>
                      <a:pt x="61" y="190"/>
                    </a:lnTo>
                    <a:lnTo>
                      <a:pt x="61" y="186"/>
                    </a:lnTo>
                    <a:lnTo>
                      <a:pt x="63" y="186"/>
                    </a:lnTo>
                    <a:lnTo>
                      <a:pt x="65" y="192"/>
                    </a:lnTo>
                    <a:lnTo>
                      <a:pt x="65" y="190"/>
                    </a:lnTo>
                    <a:lnTo>
                      <a:pt x="61" y="179"/>
                    </a:lnTo>
                    <a:lnTo>
                      <a:pt x="61" y="181"/>
                    </a:lnTo>
                    <a:lnTo>
                      <a:pt x="61" y="177"/>
                    </a:lnTo>
                    <a:lnTo>
                      <a:pt x="61" y="175"/>
                    </a:lnTo>
                    <a:lnTo>
                      <a:pt x="61" y="177"/>
                    </a:lnTo>
                    <a:lnTo>
                      <a:pt x="65" y="188"/>
                    </a:lnTo>
                    <a:lnTo>
                      <a:pt x="67" y="186"/>
                    </a:lnTo>
                    <a:lnTo>
                      <a:pt x="65" y="181"/>
                    </a:lnTo>
                    <a:lnTo>
                      <a:pt x="65" y="177"/>
                    </a:lnTo>
                    <a:lnTo>
                      <a:pt x="67" y="177"/>
                    </a:lnTo>
                    <a:lnTo>
                      <a:pt x="69" y="179"/>
                    </a:lnTo>
                    <a:lnTo>
                      <a:pt x="67" y="183"/>
                    </a:lnTo>
                    <a:lnTo>
                      <a:pt x="72" y="183"/>
                    </a:lnTo>
                    <a:lnTo>
                      <a:pt x="69" y="177"/>
                    </a:lnTo>
                    <a:lnTo>
                      <a:pt x="69" y="175"/>
                    </a:lnTo>
                    <a:lnTo>
                      <a:pt x="72" y="175"/>
                    </a:lnTo>
                    <a:lnTo>
                      <a:pt x="72" y="177"/>
                    </a:lnTo>
                    <a:lnTo>
                      <a:pt x="72" y="181"/>
                    </a:lnTo>
                    <a:lnTo>
                      <a:pt x="74" y="183"/>
                    </a:lnTo>
                    <a:lnTo>
                      <a:pt x="74" y="179"/>
                    </a:lnTo>
                    <a:lnTo>
                      <a:pt x="74" y="175"/>
                    </a:lnTo>
                    <a:lnTo>
                      <a:pt x="76" y="173"/>
                    </a:lnTo>
                    <a:lnTo>
                      <a:pt x="80" y="173"/>
                    </a:lnTo>
                    <a:lnTo>
                      <a:pt x="82" y="175"/>
                    </a:lnTo>
                    <a:lnTo>
                      <a:pt x="84" y="171"/>
                    </a:lnTo>
                    <a:lnTo>
                      <a:pt x="86" y="167"/>
                    </a:lnTo>
                    <a:lnTo>
                      <a:pt x="84" y="164"/>
                    </a:lnTo>
                    <a:lnTo>
                      <a:pt x="86" y="160"/>
                    </a:lnTo>
                    <a:lnTo>
                      <a:pt x="84" y="158"/>
                    </a:lnTo>
                    <a:lnTo>
                      <a:pt x="86" y="154"/>
                    </a:lnTo>
                    <a:lnTo>
                      <a:pt x="86" y="152"/>
                    </a:lnTo>
                    <a:lnTo>
                      <a:pt x="84" y="148"/>
                    </a:lnTo>
                    <a:lnTo>
                      <a:pt x="88" y="145"/>
                    </a:lnTo>
                    <a:lnTo>
                      <a:pt x="88" y="139"/>
                    </a:lnTo>
                    <a:lnTo>
                      <a:pt x="91" y="143"/>
                    </a:lnTo>
                    <a:lnTo>
                      <a:pt x="91" y="145"/>
                    </a:lnTo>
                    <a:lnTo>
                      <a:pt x="93" y="145"/>
                    </a:lnTo>
                    <a:lnTo>
                      <a:pt x="93" y="150"/>
                    </a:lnTo>
                    <a:lnTo>
                      <a:pt x="91" y="152"/>
                    </a:lnTo>
                    <a:lnTo>
                      <a:pt x="97" y="152"/>
                    </a:lnTo>
                    <a:lnTo>
                      <a:pt x="103" y="154"/>
                    </a:lnTo>
                    <a:lnTo>
                      <a:pt x="101" y="150"/>
                    </a:lnTo>
                    <a:lnTo>
                      <a:pt x="99" y="145"/>
                    </a:lnTo>
                    <a:lnTo>
                      <a:pt x="101" y="143"/>
                    </a:lnTo>
                    <a:lnTo>
                      <a:pt x="101" y="139"/>
                    </a:lnTo>
                    <a:lnTo>
                      <a:pt x="103" y="143"/>
                    </a:lnTo>
                    <a:lnTo>
                      <a:pt x="107" y="139"/>
                    </a:lnTo>
                    <a:lnTo>
                      <a:pt x="105" y="137"/>
                    </a:lnTo>
                    <a:lnTo>
                      <a:pt x="114" y="139"/>
                    </a:lnTo>
                    <a:lnTo>
                      <a:pt x="116" y="143"/>
                    </a:lnTo>
                    <a:lnTo>
                      <a:pt x="118" y="139"/>
                    </a:lnTo>
                    <a:lnTo>
                      <a:pt x="116" y="137"/>
                    </a:lnTo>
                    <a:lnTo>
                      <a:pt x="118" y="135"/>
                    </a:lnTo>
                    <a:lnTo>
                      <a:pt x="120" y="137"/>
                    </a:lnTo>
                    <a:lnTo>
                      <a:pt x="120" y="135"/>
                    </a:lnTo>
                    <a:lnTo>
                      <a:pt x="120" y="137"/>
                    </a:lnTo>
                    <a:lnTo>
                      <a:pt x="122" y="135"/>
                    </a:lnTo>
                    <a:lnTo>
                      <a:pt x="120" y="131"/>
                    </a:lnTo>
                    <a:lnTo>
                      <a:pt x="122" y="129"/>
                    </a:lnTo>
                    <a:lnTo>
                      <a:pt x="124" y="131"/>
                    </a:lnTo>
                    <a:lnTo>
                      <a:pt x="126" y="131"/>
                    </a:lnTo>
                    <a:lnTo>
                      <a:pt x="126" y="129"/>
                    </a:lnTo>
                    <a:lnTo>
                      <a:pt x="131" y="129"/>
                    </a:lnTo>
                    <a:lnTo>
                      <a:pt x="131" y="124"/>
                    </a:lnTo>
                    <a:lnTo>
                      <a:pt x="133" y="124"/>
                    </a:lnTo>
                    <a:lnTo>
                      <a:pt x="133" y="124"/>
                    </a:lnTo>
                    <a:lnTo>
                      <a:pt x="133" y="122"/>
                    </a:lnTo>
                    <a:lnTo>
                      <a:pt x="137" y="122"/>
                    </a:lnTo>
                    <a:lnTo>
                      <a:pt x="135" y="118"/>
                    </a:lnTo>
                    <a:lnTo>
                      <a:pt x="139" y="120"/>
                    </a:lnTo>
                    <a:lnTo>
                      <a:pt x="143" y="116"/>
                    </a:lnTo>
                    <a:lnTo>
                      <a:pt x="145" y="112"/>
                    </a:lnTo>
                    <a:lnTo>
                      <a:pt x="148" y="107"/>
                    </a:lnTo>
                    <a:lnTo>
                      <a:pt x="143" y="105"/>
                    </a:lnTo>
                    <a:lnTo>
                      <a:pt x="143" y="105"/>
                    </a:lnTo>
                    <a:close/>
                    <a:moveTo>
                      <a:pt x="107" y="141"/>
                    </a:moveTo>
                    <a:lnTo>
                      <a:pt x="105" y="148"/>
                    </a:lnTo>
                    <a:lnTo>
                      <a:pt x="105" y="150"/>
                    </a:lnTo>
                    <a:lnTo>
                      <a:pt x="112" y="148"/>
                    </a:lnTo>
                    <a:lnTo>
                      <a:pt x="114" y="143"/>
                    </a:lnTo>
                    <a:lnTo>
                      <a:pt x="110" y="141"/>
                    </a:lnTo>
                    <a:lnTo>
                      <a:pt x="107" y="141"/>
                    </a:lnTo>
                    <a:close/>
                    <a:moveTo>
                      <a:pt x="154" y="107"/>
                    </a:moveTo>
                    <a:lnTo>
                      <a:pt x="154" y="107"/>
                    </a:lnTo>
                    <a:lnTo>
                      <a:pt x="152" y="110"/>
                    </a:lnTo>
                    <a:lnTo>
                      <a:pt x="152" y="114"/>
                    </a:lnTo>
                    <a:lnTo>
                      <a:pt x="154" y="116"/>
                    </a:lnTo>
                    <a:lnTo>
                      <a:pt x="156" y="114"/>
                    </a:lnTo>
                    <a:lnTo>
                      <a:pt x="156" y="110"/>
                    </a:lnTo>
                    <a:lnTo>
                      <a:pt x="154" y="107"/>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4" name="Google Shape;1994;p18"/>
              <p:cNvSpPr/>
              <p:nvPr/>
            </p:nvSpPr>
            <p:spPr>
              <a:xfrm>
                <a:off x="6656931" y="2091340"/>
                <a:ext cx="153190" cy="148813"/>
              </a:xfrm>
              <a:custGeom>
                <a:rect b="b" l="l" r="r" t="t"/>
                <a:pathLst>
                  <a:path extrusionOk="0" h="68" w="70">
                    <a:moveTo>
                      <a:pt x="70" y="26"/>
                    </a:moveTo>
                    <a:lnTo>
                      <a:pt x="64" y="0"/>
                    </a:lnTo>
                    <a:lnTo>
                      <a:pt x="62" y="0"/>
                    </a:lnTo>
                    <a:lnTo>
                      <a:pt x="55" y="0"/>
                    </a:lnTo>
                    <a:lnTo>
                      <a:pt x="38" y="7"/>
                    </a:lnTo>
                    <a:lnTo>
                      <a:pt x="34" y="7"/>
                    </a:lnTo>
                    <a:lnTo>
                      <a:pt x="32" y="7"/>
                    </a:lnTo>
                    <a:lnTo>
                      <a:pt x="26" y="9"/>
                    </a:lnTo>
                    <a:lnTo>
                      <a:pt x="24" y="9"/>
                    </a:lnTo>
                    <a:lnTo>
                      <a:pt x="0" y="13"/>
                    </a:lnTo>
                    <a:lnTo>
                      <a:pt x="9" y="51"/>
                    </a:lnTo>
                    <a:lnTo>
                      <a:pt x="11" y="53"/>
                    </a:lnTo>
                    <a:lnTo>
                      <a:pt x="11" y="57"/>
                    </a:lnTo>
                    <a:lnTo>
                      <a:pt x="5" y="64"/>
                    </a:lnTo>
                    <a:lnTo>
                      <a:pt x="5" y="64"/>
                    </a:lnTo>
                    <a:lnTo>
                      <a:pt x="9" y="68"/>
                    </a:lnTo>
                    <a:lnTo>
                      <a:pt x="11" y="66"/>
                    </a:lnTo>
                    <a:lnTo>
                      <a:pt x="17" y="60"/>
                    </a:lnTo>
                    <a:lnTo>
                      <a:pt x="22" y="57"/>
                    </a:lnTo>
                    <a:lnTo>
                      <a:pt x="24" y="55"/>
                    </a:lnTo>
                    <a:lnTo>
                      <a:pt x="26" y="55"/>
                    </a:lnTo>
                    <a:lnTo>
                      <a:pt x="30" y="49"/>
                    </a:lnTo>
                    <a:lnTo>
                      <a:pt x="34" y="49"/>
                    </a:lnTo>
                    <a:lnTo>
                      <a:pt x="36" y="47"/>
                    </a:lnTo>
                    <a:lnTo>
                      <a:pt x="41" y="47"/>
                    </a:lnTo>
                    <a:lnTo>
                      <a:pt x="41" y="45"/>
                    </a:lnTo>
                    <a:lnTo>
                      <a:pt x="51" y="43"/>
                    </a:lnTo>
                    <a:lnTo>
                      <a:pt x="51" y="41"/>
                    </a:lnTo>
                    <a:lnTo>
                      <a:pt x="51" y="38"/>
                    </a:lnTo>
                    <a:lnTo>
                      <a:pt x="51" y="38"/>
                    </a:lnTo>
                    <a:lnTo>
                      <a:pt x="51" y="41"/>
                    </a:lnTo>
                    <a:lnTo>
                      <a:pt x="55" y="41"/>
                    </a:lnTo>
                    <a:lnTo>
                      <a:pt x="62" y="36"/>
                    </a:lnTo>
                    <a:lnTo>
                      <a:pt x="68" y="34"/>
                    </a:lnTo>
                    <a:lnTo>
                      <a:pt x="70" y="34"/>
                    </a:lnTo>
                    <a:lnTo>
                      <a:pt x="70" y="34"/>
                    </a:lnTo>
                    <a:lnTo>
                      <a:pt x="70" y="32"/>
                    </a:lnTo>
                    <a:lnTo>
                      <a:pt x="70" y="30"/>
                    </a:lnTo>
                    <a:lnTo>
                      <a:pt x="70" y="26"/>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95" name="Google Shape;1995;p18"/>
            <p:cNvGrpSpPr/>
            <p:nvPr/>
          </p:nvGrpSpPr>
          <p:grpSpPr>
            <a:xfrm>
              <a:off x="2543338" y="1277111"/>
              <a:ext cx="1842649" cy="2157785"/>
              <a:chOff x="2492368" y="1334144"/>
              <a:chExt cx="1842649" cy="2157785"/>
            </a:xfrm>
          </p:grpSpPr>
          <p:sp>
            <p:nvSpPr>
              <p:cNvPr id="1996" name="Google Shape;1996;p18"/>
              <p:cNvSpPr/>
              <p:nvPr/>
            </p:nvSpPr>
            <p:spPr>
              <a:xfrm>
                <a:off x="3590956" y="1949093"/>
                <a:ext cx="610570" cy="503339"/>
              </a:xfrm>
              <a:custGeom>
                <a:rect b="b" l="l" r="r" t="t"/>
                <a:pathLst>
                  <a:path extrusionOk="0" h="230" w="279">
                    <a:moveTo>
                      <a:pt x="161" y="17"/>
                    </a:moveTo>
                    <a:lnTo>
                      <a:pt x="97" y="8"/>
                    </a:lnTo>
                    <a:lnTo>
                      <a:pt x="32" y="0"/>
                    </a:lnTo>
                    <a:lnTo>
                      <a:pt x="30" y="2"/>
                    </a:lnTo>
                    <a:lnTo>
                      <a:pt x="26" y="25"/>
                    </a:lnTo>
                    <a:lnTo>
                      <a:pt x="7" y="150"/>
                    </a:lnTo>
                    <a:lnTo>
                      <a:pt x="0" y="201"/>
                    </a:lnTo>
                    <a:lnTo>
                      <a:pt x="76" y="211"/>
                    </a:lnTo>
                    <a:lnTo>
                      <a:pt x="112" y="215"/>
                    </a:lnTo>
                    <a:lnTo>
                      <a:pt x="173" y="222"/>
                    </a:lnTo>
                    <a:lnTo>
                      <a:pt x="205" y="226"/>
                    </a:lnTo>
                    <a:lnTo>
                      <a:pt x="266" y="230"/>
                    </a:lnTo>
                    <a:lnTo>
                      <a:pt x="272" y="129"/>
                    </a:lnTo>
                    <a:lnTo>
                      <a:pt x="279" y="27"/>
                    </a:lnTo>
                    <a:lnTo>
                      <a:pt x="230" y="23"/>
                    </a:lnTo>
                    <a:lnTo>
                      <a:pt x="161" y="17"/>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7" name="Google Shape;1997;p18"/>
              <p:cNvSpPr/>
              <p:nvPr/>
            </p:nvSpPr>
            <p:spPr>
              <a:xfrm>
                <a:off x="2700267" y="1334144"/>
                <a:ext cx="582121" cy="424553"/>
              </a:xfrm>
              <a:custGeom>
                <a:rect b="b" l="l" r="r" t="t"/>
                <a:pathLst>
                  <a:path extrusionOk="0" h="194" w="266">
                    <a:moveTo>
                      <a:pt x="63" y="23"/>
                    </a:moveTo>
                    <a:lnTo>
                      <a:pt x="65" y="19"/>
                    </a:lnTo>
                    <a:lnTo>
                      <a:pt x="63" y="17"/>
                    </a:lnTo>
                    <a:lnTo>
                      <a:pt x="61" y="15"/>
                    </a:lnTo>
                    <a:lnTo>
                      <a:pt x="59" y="19"/>
                    </a:lnTo>
                    <a:lnTo>
                      <a:pt x="61" y="23"/>
                    </a:lnTo>
                    <a:lnTo>
                      <a:pt x="63" y="23"/>
                    </a:lnTo>
                    <a:close/>
                    <a:moveTo>
                      <a:pt x="72" y="15"/>
                    </a:moveTo>
                    <a:lnTo>
                      <a:pt x="72" y="19"/>
                    </a:lnTo>
                    <a:lnTo>
                      <a:pt x="74" y="15"/>
                    </a:lnTo>
                    <a:lnTo>
                      <a:pt x="72" y="13"/>
                    </a:lnTo>
                    <a:lnTo>
                      <a:pt x="70" y="13"/>
                    </a:lnTo>
                    <a:lnTo>
                      <a:pt x="68" y="17"/>
                    </a:lnTo>
                    <a:lnTo>
                      <a:pt x="70" y="19"/>
                    </a:lnTo>
                    <a:lnTo>
                      <a:pt x="72" y="15"/>
                    </a:lnTo>
                    <a:close/>
                    <a:moveTo>
                      <a:pt x="78" y="34"/>
                    </a:moveTo>
                    <a:lnTo>
                      <a:pt x="76" y="32"/>
                    </a:lnTo>
                    <a:lnTo>
                      <a:pt x="76" y="32"/>
                    </a:lnTo>
                    <a:lnTo>
                      <a:pt x="72" y="34"/>
                    </a:lnTo>
                    <a:lnTo>
                      <a:pt x="70" y="36"/>
                    </a:lnTo>
                    <a:lnTo>
                      <a:pt x="70" y="40"/>
                    </a:lnTo>
                    <a:lnTo>
                      <a:pt x="74" y="44"/>
                    </a:lnTo>
                    <a:lnTo>
                      <a:pt x="72" y="46"/>
                    </a:lnTo>
                    <a:lnTo>
                      <a:pt x="74" y="51"/>
                    </a:lnTo>
                    <a:lnTo>
                      <a:pt x="76" y="53"/>
                    </a:lnTo>
                    <a:lnTo>
                      <a:pt x="76" y="55"/>
                    </a:lnTo>
                    <a:lnTo>
                      <a:pt x="80" y="53"/>
                    </a:lnTo>
                    <a:lnTo>
                      <a:pt x="80" y="51"/>
                    </a:lnTo>
                    <a:lnTo>
                      <a:pt x="76" y="49"/>
                    </a:lnTo>
                    <a:lnTo>
                      <a:pt x="74" y="49"/>
                    </a:lnTo>
                    <a:lnTo>
                      <a:pt x="74" y="40"/>
                    </a:lnTo>
                    <a:lnTo>
                      <a:pt x="72" y="38"/>
                    </a:lnTo>
                    <a:lnTo>
                      <a:pt x="74" y="36"/>
                    </a:lnTo>
                    <a:lnTo>
                      <a:pt x="78" y="34"/>
                    </a:lnTo>
                    <a:close/>
                    <a:moveTo>
                      <a:pt x="234" y="38"/>
                    </a:moveTo>
                    <a:lnTo>
                      <a:pt x="175" y="25"/>
                    </a:lnTo>
                    <a:lnTo>
                      <a:pt x="124" y="13"/>
                    </a:lnTo>
                    <a:lnTo>
                      <a:pt x="80" y="0"/>
                    </a:lnTo>
                    <a:lnTo>
                      <a:pt x="76" y="2"/>
                    </a:lnTo>
                    <a:lnTo>
                      <a:pt x="76" y="6"/>
                    </a:lnTo>
                    <a:lnTo>
                      <a:pt x="78" y="8"/>
                    </a:lnTo>
                    <a:lnTo>
                      <a:pt x="78" y="11"/>
                    </a:lnTo>
                    <a:lnTo>
                      <a:pt x="80" y="13"/>
                    </a:lnTo>
                    <a:lnTo>
                      <a:pt x="84" y="15"/>
                    </a:lnTo>
                    <a:lnTo>
                      <a:pt x="84" y="17"/>
                    </a:lnTo>
                    <a:lnTo>
                      <a:pt x="84" y="21"/>
                    </a:lnTo>
                    <a:lnTo>
                      <a:pt x="82" y="23"/>
                    </a:lnTo>
                    <a:lnTo>
                      <a:pt x="80" y="23"/>
                    </a:lnTo>
                    <a:lnTo>
                      <a:pt x="82" y="25"/>
                    </a:lnTo>
                    <a:lnTo>
                      <a:pt x="80" y="30"/>
                    </a:lnTo>
                    <a:lnTo>
                      <a:pt x="78" y="27"/>
                    </a:lnTo>
                    <a:lnTo>
                      <a:pt x="76" y="27"/>
                    </a:lnTo>
                    <a:lnTo>
                      <a:pt x="76" y="30"/>
                    </a:lnTo>
                    <a:lnTo>
                      <a:pt x="78" y="30"/>
                    </a:lnTo>
                    <a:lnTo>
                      <a:pt x="80" y="34"/>
                    </a:lnTo>
                    <a:lnTo>
                      <a:pt x="82" y="36"/>
                    </a:lnTo>
                    <a:lnTo>
                      <a:pt x="80" y="40"/>
                    </a:lnTo>
                    <a:lnTo>
                      <a:pt x="82" y="40"/>
                    </a:lnTo>
                    <a:lnTo>
                      <a:pt x="80" y="49"/>
                    </a:lnTo>
                    <a:lnTo>
                      <a:pt x="82" y="51"/>
                    </a:lnTo>
                    <a:lnTo>
                      <a:pt x="82" y="55"/>
                    </a:lnTo>
                    <a:lnTo>
                      <a:pt x="80" y="57"/>
                    </a:lnTo>
                    <a:lnTo>
                      <a:pt x="76" y="61"/>
                    </a:lnTo>
                    <a:lnTo>
                      <a:pt x="76" y="65"/>
                    </a:lnTo>
                    <a:lnTo>
                      <a:pt x="74" y="68"/>
                    </a:lnTo>
                    <a:lnTo>
                      <a:pt x="76" y="70"/>
                    </a:lnTo>
                    <a:lnTo>
                      <a:pt x="72" y="74"/>
                    </a:lnTo>
                    <a:lnTo>
                      <a:pt x="74" y="80"/>
                    </a:lnTo>
                    <a:lnTo>
                      <a:pt x="70" y="85"/>
                    </a:lnTo>
                    <a:lnTo>
                      <a:pt x="63" y="87"/>
                    </a:lnTo>
                    <a:lnTo>
                      <a:pt x="61" y="89"/>
                    </a:lnTo>
                    <a:lnTo>
                      <a:pt x="59" y="91"/>
                    </a:lnTo>
                    <a:lnTo>
                      <a:pt x="55" y="91"/>
                    </a:lnTo>
                    <a:lnTo>
                      <a:pt x="53" y="87"/>
                    </a:lnTo>
                    <a:lnTo>
                      <a:pt x="51" y="89"/>
                    </a:lnTo>
                    <a:lnTo>
                      <a:pt x="49" y="93"/>
                    </a:lnTo>
                    <a:lnTo>
                      <a:pt x="49" y="91"/>
                    </a:lnTo>
                    <a:lnTo>
                      <a:pt x="49" y="87"/>
                    </a:lnTo>
                    <a:lnTo>
                      <a:pt x="44" y="87"/>
                    </a:lnTo>
                    <a:lnTo>
                      <a:pt x="49" y="87"/>
                    </a:lnTo>
                    <a:lnTo>
                      <a:pt x="51" y="82"/>
                    </a:lnTo>
                    <a:lnTo>
                      <a:pt x="57" y="78"/>
                    </a:lnTo>
                    <a:lnTo>
                      <a:pt x="57" y="82"/>
                    </a:lnTo>
                    <a:lnTo>
                      <a:pt x="55" y="85"/>
                    </a:lnTo>
                    <a:lnTo>
                      <a:pt x="55" y="89"/>
                    </a:lnTo>
                    <a:lnTo>
                      <a:pt x="57" y="87"/>
                    </a:lnTo>
                    <a:lnTo>
                      <a:pt x="57" y="82"/>
                    </a:lnTo>
                    <a:lnTo>
                      <a:pt x="59" y="80"/>
                    </a:lnTo>
                    <a:lnTo>
                      <a:pt x="63" y="80"/>
                    </a:lnTo>
                    <a:lnTo>
                      <a:pt x="59" y="82"/>
                    </a:lnTo>
                    <a:lnTo>
                      <a:pt x="63" y="85"/>
                    </a:lnTo>
                    <a:lnTo>
                      <a:pt x="68" y="74"/>
                    </a:lnTo>
                    <a:lnTo>
                      <a:pt x="68" y="70"/>
                    </a:lnTo>
                    <a:lnTo>
                      <a:pt x="63" y="70"/>
                    </a:lnTo>
                    <a:lnTo>
                      <a:pt x="63" y="68"/>
                    </a:lnTo>
                    <a:lnTo>
                      <a:pt x="68" y="68"/>
                    </a:lnTo>
                    <a:lnTo>
                      <a:pt x="68" y="65"/>
                    </a:lnTo>
                    <a:lnTo>
                      <a:pt x="65" y="61"/>
                    </a:lnTo>
                    <a:lnTo>
                      <a:pt x="70" y="61"/>
                    </a:lnTo>
                    <a:lnTo>
                      <a:pt x="72" y="61"/>
                    </a:lnTo>
                    <a:lnTo>
                      <a:pt x="72" y="57"/>
                    </a:lnTo>
                    <a:lnTo>
                      <a:pt x="72" y="53"/>
                    </a:lnTo>
                    <a:lnTo>
                      <a:pt x="63" y="61"/>
                    </a:lnTo>
                    <a:lnTo>
                      <a:pt x="61" y="63"/>
                    </a:lnTo>
                    <a:lnTo>
                      <a:pt x="55" y="65"/>
                    </a:lnTo>
                    <a:lnTo>
                      <a:pt x="49" y="72"/>
                    </a:lnTo>
                    <a:lnTo>
                      <a:pt x="49" y="76"/>
                    </a:lnTo>
                    <a:lnTo>
                      <a:pt x="51" y="76"/>
                    </a:lnTo>
                    <a:lnTo>
                      <a:pt x="55" y="76"/>
                    </a:lnTo>
                    <a:lnTo>
                      <a:pt x="49" y="76"/>
                    </a:lnTo>
                    <a:lnTo>
                      <a:pt x="46" y="74"/>
                    </a:lnTo>
                    <a:lnTo>
                      <a:pt x="49" y="70"/>
                    </a:lnTo>
                    <a:lnTo>
                      <a:pt x="55" y="65"/>
                    </a:lnTo>
                    <a:lnTo>
                      <a:pt x="57" y="63"/>
                    </a:lnTo>
                    <a:lnTo>
                      <a:pt x="63" y="57"/>
                    </a:lnTo>
                    <a:lnTo>
                      <a:pt x="61" y="59"/>
                    </a:lnTo>
                    <a:lnTo>
                      <a:pt x="61" y="61"/>
                    </a:lnTo>
                    <a:lnTo>
                      <a:pt x="63" y="59"/>
                    </a:lnTo>
                    <a:lnTo>
                      <a:pt x="68" y="57"/>
                    </a:lnTo>
                    <a:lnTo>
                      <a:pt x="68" y="53"/>
                    </a:lnTo>
                    <a:lnTo>
                      <a:pt x="65" y="44"/>
                    </a:lnTo>
                    <a:lnTo>
                      <a:pt x="68" y="40"/>
                    </a:lnTo>
                    <a:lnTo>
                      <a:pt x="63" y="42"/>
                    </a:lnTo>
                    <a:lnTo>
                      <a:pt x="63" y="46"/>
                    </a:lnTo>
                    <a:lnTo>
                      <a:pt x="61" y="42"/>
                    </a:lnTo>
                    <a:lnTo>
                      <a:pt x="57" y="42"/>
                    </a:lnTo>
                    <a:lnTo>
                      <a:pt x="57" y="40"/>
                    </a:lnTo>
                    <a:lnTo>
                      <a:pt x="57" y="36"/>
                    </a:lnTo>
                    <a:lnTo>
                      <a:pt x="53" y="36"/>
                    </a:lnTo>
                    <a:lnTo>
                      <a:pt x="51" y="38"/>
                    </a:lnTo>
                    <a:lnTo>
                      <a:pt x="46" y="34"/>
                    </a:lnTo>
                    <a:lnTo>
                      <a:pt x="40" y="34"/>
                    </a:lnTo>
                    <a:lnTo>
                      <a:pt x="36" y="32"/>
                    </a:lnTo>
                    <a:lnTo>
                      <a:pt x="30" y="30"/>
                    </a:lnTo>
                    <a:lnTo>
                      <a:pt x="25" y="25"/>
                    </a:lnTo>
                    <a:lnTo>
                      <a:pt x="23" y="23"/>
                    </a:lnTo>
                    <a:lnTo>
                      <a:pt x="19" y="21"/>
                    </a:lnTo>
                    <a:lnTo>
                      <a:pt x="17" y="19"/>
                    </a:lnTo>
                    <a:lnTo>
                      <a:pt x="11" y="13"/>
                    </a:lnTo>
                    <a:lnTo>
                      <a:pt x="6" y="11"/>
                    </a:lnTo>
                    <a:lnTo>
                      <a:pt x="8" y="15"/>
                    </a:lnTo>
                    <a:lnTo>
                      <a:pt x="6" y="15"/>
                    </a:lnTo>
                    <a:lnTo>
                      <a:pt x="6" y="19"/>
                    </a:lnTo>
                    <a:lnTo>
                      <a:pt x="4" y="23"/>
                    </a:lnTo>
                    <a:lnTo>
                      <a:pt x="4" y="25"/>
                    </a:lnTo>
                    <a:lnTo>
                      <a:pt x="4" y="30"/>
                    </a:lnTo>
                    <a:lnTo>
                      <a:pt x="4" y="32"/>
                    </a:lnTo>
                    <a:lnTo>
                      <a:pt x="4" y="36"/>
                    </a:lnTo>
                    <a:lnTo>
                      <a:pt x="6" y="40"/>
                    </a:lnTo>
                    <a:lnTo>
                      <a:pt x="8" y="46"/>
                    </a:lnTo>
                    <a:lnTo>
                      <a:pt x="8" y="49"/>
                    </a:lnTo>
                    <a:lnTo>
                      <a:pt x="6" y="61"/>
                    </a:lnTo>
                    <a:lnTo>
                      <a:pt x="8" y="70"/>
                    </a:lnTo>
                    <a:lnTo>
                      <a:pt x="6" y="80"/>
                    </a:lnTo>
                    <a:lnTo>
                      <a:pt x="6" y="85"/>
                    </a:lnTo>
                    <a:lnTo>
                      <a:pt x="6" y="85"/>
                    </a:lnTo>
                    <a:lnTo>
                      <a:pt x="8" y="82"/>
                    </a:lnTo>
                    <a:lnTo>
                      <a:pt x="11" y="85"/>
                    </a:lnTo>
                    <a:lnTo>
                      <a:pt x="15" y="87"/>
                    </a:lnTo>
                    <a:lnTo>
                      <a:pt x="17" y="89"/>
                    </a:lnTo>
                    <a:lnTo>
                      <a:pt x="13" y="89"/>
                    </a:lnTo>
                    <a:lnTo>
                      <a:pt x="6" y="91"/>
                    </a:lnTo>
                    <a:lnTo>
                      <a:pt x="6" y="89"/>
                    </a:lnTo>
                    <a:lnTo>
                      <a:pt x="4" y="95"/>
                    </a:lnTo>
                    <a:lnTo>
                      <a:pt x="6" y="97"/>
                    </a:lnTo>
                    <a:lnTo>
                      <a:pt x="6" y="97"/>
                    </a:lnTo>
                    <a:lnTo>
                      <a:pt x="13" y="99"/>
                    </a:lnTo>
                    <a:lnTo>
                      <a:pt x="15" y="104"/>
                    </a:lnTo>
                    <a:lnTo>
                      <a:pt x="13" y="104"/>
                    </a:lnTo>
                    <a:lnTo>
                      <a:pt x="11" y="101"/>
                    </a:lnTo>
                    <a:lnTo>
                      <a:pt x="8" y="104"/>
                    </a:lnTo>
                    <a:lnTo>
                      <a:pt x="8" y="108"/>
                    </a:lnTo>
                    <a:lnTo>
                      <a:pt x="6" y="110"/>
                    </a:lnTo>
                    <a:lnTo>
                      <a:pt x="8" y="114"/>
                    </a:lnTo>
                    <a:lnTo>
                      <a:pt x="8" y="114"/>
                    </a:lnTo>
                    <a:lnTo>
                      <a:pt x="6" y="112"/>
                    </a:lnTo>
                    <a:lnTo>
                      <a:pt x="4" y="112"/>
                    </a:lnTo>
                    <a:lnTo>
                      <a:pt x="4" y="106"/>
                    </a:lnTo>
                    <a:lnTo>
                      <a:pt x="4" y="104"/>
                    </a:lnTo>
                    <a:lnTo>
                      <a:pt x="0" y="120"/>
                    </a:lnTo>
                    <a:lnTo>
                      <a:pt x="2" y="118"/>
                    </a:lnTo>
                    <a:lnTo>
                      <a:pt x="6" y="123"/>
                    </a:lnTo>
                    <a:lnTo>
                      <a:pt x="13" y="120"/>
                    </a:lnTo>
                    <a:lnTo>
                      <a:pt x="15" y="125"/>
                    </a:lnTo>
                    <a:lnTo>
                      <a:pt x="17" y="125"/>
                    </a:lnTo>
                    <a:lnTo>
                      <a:pt x="19" y="125"/>
                    </a:lnTo>
                    <a:lnTo>
                      <a:pt x="19" y="127"/>
                    </a:lnTo>
                    <a:lnTo>
                      <a:pt x="21" y="127"/>
                    </a:lnTo>
                    <a:lnTo>
                      <a:pt x="21" y="129"/>
                    </a:lnTo>
                    <a:lnTo>
                      <a:pt x="25" y="133"/>
                    </a:lnTo>
                    <a:lnTo>
                      <a:pt x="27" y="133"/>
                    </a:lnTo>
                    <a:lnTo>
                      <a:pt x="30" y="133"/>
                    </a:lnTo>
                    <a:lnTo>
                      <a:pt x="32" y="137"/>
                    </a:lnTo>
                    <a:lnTo>
                      <a:pt x="36" y="139"/>
                    </a:lnTo>
                    <a:lnTo>
                      <a:pt x="38" y="146"/>
                    </a:lnTo>
                    <a:lnTo>
                      <a:pt x="36" y="163"/>
                    </a:lnTo>
                    <a:lnTo>
                      <a:pt x="36" y="165"/>
                    </a:lnTo>
                    <a:lnTo>
                      <a:pt x="42" y="167"/>
                    </a:lnTo>
                    <a:lnTo>
                      <a:pt x="44" y="169"/>
                    </a:lnTo>
                    <a:lnTo>
                      <a:pt x="46" y="169"/>
                    </a:lnTo>
                    <a:lnTo>
                      <a:pt x="51" y="171"/>
                    </a:lnTo>
                    <a:lnTo>
                      <a:pt x="53" y="171"/>
                    </a:lnTo>
                    <a:lnTo>
                      <a:pt x="59" y="171"/>
                    </a:lnTo>
                    <a:lnTo>
                      <a:pt x="63" y="171"/>
                    </a:lnTo>
                    <a:lnTo>
                      <a:pt x="65" y="169"/>
                    </a:lnTo>
                    <a:lnTo>
                      <a:pt x="70" y="169"/>
                    </a:lnTo>
                    <a:lnTo>
                      <a:pt x="72" y="169"/>
                    </a:lnTo>
                    <a:lnTo>
                      <a:pt x="78" y="171"/>
                    </a:lnTo>
                    <a:lnTo>
                      <a:pt x="82" y="171"/>
                    </a:lnTo>
                    <a:lnTo>
                      <a:pt x="84" y="173"/>
                    </a:lnTo>
                    <a:lnTo>
                      <a:pt x="89" y="175"/>
                    </a:lnTo>
                    <a:lnTo>
                      <a:pt x="89" y="177"/>
                    </a:lnTo>
                    <a:lnTo>
                      <a:pt x="95" y="177"/>
                    </a:lnTo>
                    <a:lnTo>
                      <a:pt x="99" y="180"/>
                    </a:lnTo>
                    <a:lnTo>
                      <a:pt x="108" y="177"/>
                    </a:lnTo>
                    <a:lnTo>
                      <a:pt x="112" y="177"/>
                    </a:lnTo>
                    <a:lnTo>
                      <a:pt x="116" y="182"/>
                    </a:lnTo>
                    <a:lnTo>
                      <a:pt x="118" y="182"/>
                    </a:lnTo>
                    <a:lnTo>
                      <a:pt x="122" y="182"/>
                    </a:lnTo>
                    <a:lnTo>
                      <a:pt x="129" y="180"/>
                    </a:lnTo>
                    <a:lnTo>
                      <a:pt x="135" y="180"/>
                    </a:lnTo>
                    <a:lnTo>
                      <a:pt x="146" y="180"/>
                    </a:lnTo>
                    <a:lnTo>
                      <a:pt x="148" y="177"/>
                    </a:lnTo>
                    <a:lnTo>
                      <a:pt x="150" y="177"/>
                    </a:lnTo>
                    <a:lnTo>
                      <a:pt x="158" y="180"/>
                    </a:lnTo>
                    <a:lnTo>
                      <a:pt x="160" y="180"/>
                    </a:lnTo>
                    <a:lnTo>
                      <a:pt x="165" y="180"/>
                    </a:lnTo>
                    <a:lnTo>
                      <a:pt x="169" y="177"/>
                    </a:lnTo>
                    <a:lnTo>
                      <a:pt x="200" y="186"/>
                    </a:lnTo>
                    <a:lnTo>
                      <a:pt x="241" y="194"/>
                    </a:lnTo>
                    <a:lnTo>
                      <a:pt x="241" y="190"/>
                    </a:lnTo>
                    <a:lnTo>
                      <a:pt x="241" y="182"/>
                    </a:lnTo>
                    <a:lnTo>
                      <a:pt x="238" y="175"/>
                    </a:lnTo>
                    <a:lnTo>
                      <a:pt x="241" y="171"/>
                    </a:lnTo>
                    <a:lnTo>
                      <a:pt x="243" y="161"/>
                    </a:lnTo>
                    <a:lnTo>
                      <a:pt x="266" y="46"/>
                    </a:lnTo>
                    <a:lnTo>
                      <a:pt x="266" y="44"/>
                    </a:lnTo>
                    <a:lnTo>
                      <a:pt x="234" y="38"/>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8" name="Google Shape;1998;p18"/>
              <p:cNvSpPr/>
              <p:nvPr/>
            </p:nvSpPr>
            <p:spPr>
              <a:xfrm>
                <a:off x="3269258" y="2240151"/>
                <a:ext cx="488020" cy="614948"/>
              </a:xfrm>
              <a:custGeom>
                <a:rect b="b" l="l" r="r" t="t"/>
                <a:pathLst>
                  <a:path extrusionOk="0" h="281" w="223">
                    <a:moveTo>
                      <a:pt x="154" y="17"/>
                    </a:moveTo>
                    <a:lnTo>
                      <a:pt x="111" y="11"/>
                    </a:lnTo>
                    <a:lnTo>
                      <a:pt x="59" y="2"/>
                    </a:lnTo>
                    <a:lnTo>
                      <a:pt x="44" y="0"/>
                    </a:lnTo>
                    <a:lnTo>
                      <a:pt x="0" y="251"/>
                    </a:lnTo>
                    <a:lnTo>
                      <a:pt x="35" y="258"/>
                    </a:lnTo>
                    <a:lnTo>
                      <a:pt x="90" y="266"/>
                    </a:lnTo>
                    <a:lnTo>
                      <a:pt x="143" y="275"/>
                    </a:lnTo>
                    <a:lnTo>
                      <a:pt x="196" y="281"/>
                    </a:lnTo>
                    <a:lnTo>
                      <a:pt x="223" y="78"/>
                    </a:lnTo>
                    <a:lnTo>
                      <a:pt x="147" y="68"/>
                    </a:lnTo>
                    <a:lnTo>
                      <a:pt x="154" y="17"/>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9" name="Google Shape;1999;p18"/>
              <p:cNvSpPr/>
              <p:nvPr/>
            </p:nvSpPr>
            <p:spPr>
              <a:xfrm>
                <a:off x="2547078" y="1607699"/>
                <a:ext cx="702484" cy="586498"/>
              </a:xfrm>
              <a:custGeom>
                <a:rect b="b" l="l" r="r" t="t"/>
                <a:pathLst>
                  <a:path extrusionOk="0" h="268" w="321">
                    <a:moveTo>
                      <a:pt x="321" y="84"/>
                    </a:moveTo>
                    <a:lnTo>
                      <a:pt x="315" y="80"/>
                    </a:lnTo>
                    <a:lnTo>
                      <a:pt x="313" y="78"/>
                    </a:lnTo>
                    <a:lnTo>
                      <a:pt x="311" y="74"/>
                    </a:lnTo>
                    <a:lnTo>
                      <a:pt x="311" y="69"/>
                    </a:lnTo>
                    <a:lnTo>
                      <a:pt x="270" y="61"/>
                    </a:lnTo>
                    <a:lnTo>
                      <a:pt x="239" y="52"/>
                    </a:lnTo>
                    <a:lnTo>
                      <a:pt x="235" y="55"/>
                    </a:lnTo>
                    <a:lnTo>
                      <a:pt x="230" y="55"/>
                    </a:lnTo>
                    <a:lnTo>
                      <a:pt x="228" y="55"/>
                    </a:lnTo>
                    <a:lnTo>
                      <a:pt x="220" y="52"/>
                    </a:lnTo>
                    <a:lnTo>
                      <a:pt x="218" y="52"/>
                    </a:lnTo>
                    <a:lnTo>
                      <a:pt x="216" y="55"/>
                    </a:lnTo>
                    <a:lnTo>
                      <a:pt x="205" y="55"/>
                    </a:lnTo>
                    <a:lnTo>
                      <a:pt x="199" y="55"/>
                    </a:lnTo>
                    <a:lnTo>
                      <a:pt x="192" y="57"/>
                    </a:lnTo>
                    <a:lnTo>
                      <a:pt x="188" y="57"/>
                    </a:lnTo>
                    <a:lnTo>
                      <a:pt x="186" y="57"/>
                    </a:lnTo>
                    <a:lnTo>
                      <a:pt x="182" y="52"/>
                    </a:lnTo>
                    <a:lnTo>
                      <a:pt x="178" y="52"/>
                    </a:lnTo>
                    <a:lnTo>
                      <a:pt x="169" y="55"/>
                    </a:lnTo>
                    <a:lnTo>
                      <a:pt x="165" y="52"/>
                    </a:lnTo>
                    <a:lnTo>
                      <a:pt x="159" y="52"/>
                    </a:lnTo>
                    <a:lnTo>
                      <a:pt x="159" y="50"/>
                    </a:lnTo>
                    <a:lnTo>
                      <a:pt x="154" y="48"/>
                    </a:lnTo>
                    <a:lnTo>
                      <a:pt x="152" y="46"/>
                    </a:lnTo>
                    <a:lnTo>
                      <a:pt x="148" y="46"/>
                    </a:lnTo>
                    <a:lnTo>
                      <a:pt x="142" y="44"/>
                    </a:lnTo>
                    <a:lnTo>
                      <a:pt x="140" y="44"/>
                    </a:lnTo>
                    <a:lnTo>
                      <a:pt x="135" y="44"/>
                    </a:lnTo>
                    <a:lnTo>
                      <a:pt x="133" y="46"/>
                    </a:lnTo>
                    <a:lnTo>
                      <a:pt x="129" y="46"/>
                    </a:lnTo>
                    <a:lnTo>
                      <a:pt x="123" y="46"/>
                    </a:lnTo>
                    <a:lnTo>
                      <a:pt x="121" y="46"/>
                    </a:lnTo>
                    <a:lnTo>
                      <a:pt x="116" y="44"/>
                    </a:lnTo>
                    <a:lnTo>
                      <a:pt x="114" y="44"/>
                    </a:lnTo>
                    <a:lnTo>
                      <a:pt x="112" y="42"/>
                    </a:lnTo>
                    <a:lnTo>
                      <a:pt x="106" y="40"/>
                    </a:lnTo>
                    <a:lnTo>
                      <a:pt x="106" y="38"/>
                    </a:lnTo>
                    <a:lnTo>
                      <a:pt x="108" y="21"/>
                    </a:lnTo>
                    <a:lnTo>
                      <a:pt x="106" y="14"/>
                    </a:lnTo>
                    <a:lnTo>
                      <a:pt x="102" y="12"/>
                    </a:lnTo>
                    <a:lnTo>
                      <a:pt x="100" y="8"/>
                    </a:lnTo>
                    <a:lnTo>
                      <a:pt x="97" y="8"/>
                    </a:lnTo>
                    <a:lnTo>
                      <a:pt x="95" y="8"/>
                    </a:lnTo>
                    <a:lnTo>
                      <a:pt x="91" y="8"/>
                    </a:lnTo>
                    <a:lnTo>
                      <a:pt x="91" y="6"/>
                    </a:lnTo>
                    <a:lnTo>
                      <a:pt x="89" y="4"/>
                    </a:lnTo>
                    <a:lnTo>
                      <a:pt x="87" y="2"/>
                    </a:lnTo>
                    <a:lnTo>
                      <a:pt x="83" y="2"/>
                    </a:lnTo>
                    <a:lnTo>
                      <a:pt x="81" y="2"/>
                    </a:lnTo>
                    <a:lnTo>
                      <a:pt x="78" y="2"/>
                    </a:lnTo>
                    <a:lnTo>
                      <a:pt x="76" y="0"/>
                    </a:lnTo>
                    <a:lnTo>
                      <a:pt x="76" y="2"/>
                    </a:lnTo>
                    <a:lnTo>
                      <a:pt x="76" y="4"/>
                    </a:lnTo>
                    <a:lnTo>
                      <a:pt x="76" y="4"/>
                    </a:lnTo>
                    <a:lnTo>
                      <a:pt x="76" y="2"/>
                    </a:lnTo>
                    <a:lnTo>
                      <a:pt x="72" y="0"/>
                    </a:lnTo>
                    <a:lnTo>
                      <a:pt x="72" y="2"/>
                    </a:lnTo>
                    <a:lnTo>
                      <a:pt x="70" y="10"/>
                    </a:lnTo>
                    <a:lnTo>
                      <a:pt x="68" y="12"/>
                    </a:lnTo>
                    <a:lnTo>
                      <a:pt x="68" y="12"/>
                    </a:lnTo>
                    <a:lnTo>
                      <a:pt x="68" y="17"/>
                    </a:lnTo>
                    <a:lnTo>
                      <a:pt x="66" y="19"/>
                    </a:lnTo>
                    <a:lnTo>
                      <a:pt x="66" y="23"/>
                    </a:lnTo>
                    <a:lnTo>
                      <a:pt x="68" y="25"/>
                    </a:lnTo>
                    <a:lnTo>
                      <a:pt x="64" y="27"/>
                    </a:lnTo>
                    <a:lnTo>
                      <a:pt x="64" y="31"/>
                    </a:lnTo>
                    <a:lnTo>
                      <a:pt x="66" y="33"/>
                    </a:lnTo>
                    <a:lnTo>
                      <a:pt x="62" y="33"/>
                    </a:lnTo>
                    <a:lnTo>
                      <a:pt x="62" y="36"/>
                    </a:lnTo>
                    <a:lnTo>
                      <a:pt x="59" y="40"/>
                    </a:lnTo>
                    <a:lnTo>
                      <a:pt x="59" y="42"/>
                    </a:lnTo>
                    <a:lnTo>
                      <a:pt x="57" y="46"/>
                    </a:lnTo>
                    <a:lnTo>
                      <a:pt x="57" y="50"/>
                    </a:lnTo>
                    <a:lnTo>
                      <a:pt x="53" y="55"/>
                    </a:lnTo>
                    <a:lnTo>
                      <a:pt x="53" y="59"/>
                    </a:lnTo>
                    <a:lnTo>
                      <a:pt x="49" y="67"/>
                    </a:lnTo>
                    <a:lnTo>
                      <a:pt x="47" y="74"/>
                    </a:lnTo>
                    <a:lnTo>
                      <a:pt x="45" y="80"/>
                    </a:lnTo>
                    <a:lnTo>
                      <a:pt x="45" y="84"/>
                    </a:lnTo>
                    <a:lnTo>
                      <a:pt x="45" y="84"/>
                    </a:lnTo>
                    <a:lnTo>
                      <a:pt x="43" y="86"/>
                    </a:lnTo>
                    <a:lnTo>
                      <a:pt x="40" y="90"/>
                    </a:lnTo>
                    <a:lnTo>
                      <a:pt x="38" y="97"/>
                    </a:lnTo>
                    <a:lnTo>
                      <a:pt x="32" y="112"/>
                    </a:lnTo>
                    <a:lnTo>
                      <a:pt x="30" y="116"/>
                    </a:lnTo>
                    <a:lnTo>
                      <a:pt x="30" y="120"/>
                    </a:lnTo>
                    <a:lnTo>
                      <a:pt x="32" y="118"/>
                    </a:lnTo>
                    <a:lnTo>
                      <a:pt x="32" y="120"/>
                    </a:lnTo>
                    <a:lnTo>
                      <a:pt x="30" y="120"/>
                    </a:lnTo>
                    <a:lnTo>
                      <a:pt x="26" y="122"/>
                    </a:lnTo>
                    <a:lnTo>
                      <a:pt x="24" y="128"/>
                    </a:lnTo>
                    <a:lnTo>
                      <a:pt x="21" y="133"/>
                    </a:lnTo>
                    <a:lnTo>
                      <a:pt x="24" y="133"/>
                    </a:lnTo>
                    <a:lnTo>
                      <a:pt x="24" y="133"/>
                    </a:lnTo>
                    <a:lnTo>
                      <a:pt x="24" y="133"/>
                    </a:lnTo>
                    <a:lnTo>
                      <a:pt x="24" y="133"/>
                    </a:lnTo>
                    <a:lnTo>
                      <a:pt x="19" y="135"/>
                    </a:lnTo>
                    <a:lnTo>
                      <a:pt x="19" y="137"/>
                    </a:lnTo>
                    <a:lnTo>
                      <a:pt x="17" y="135"/>
                    </a:lnTo>
                    <a:lnTo>
                      <a:pt x="11" y="147"/>
                    </a:lnTo>
                    <a:lnTo>
                      <a:pt x="5" y="156"/>
                    </a:lnTo>
                    <a:lnTo>
                      <a:pt x="5" y="162"/>
                    </a:lnTo>
                    <a:lnTo>
                      <a:pt x="7" y="169"/>
                    </a:lnTo>
                    <a:lnTo>
                      <a:pt x="5" y="173"/>
                    </a:lnTo>
                    <a:lnTo>
                      <a:pt x="2" y="175"/>
                    </a:lnTo>
                    <a:lnTo>
                      <a:pt x="2" y="179"/>
                    </a:lnTo>
                    <a:lnTo>
                      <a:pt x="0" y="183"/>
                    </a:lnTo>
                    <a:lnTo>
                      <a:pt x="0" y="196"/>
                    </a:lnTo>
                    <a:lnTo>
                      <a:pt x="5" y="202"/>
                    </a:lnTo>
                    <a:lnTo>
                      <a:pt x="5" y="202"/>
                    </a:lnTo>
                    <a:lnTo>
                      <a:pt x="87" y="226"/>
                    </a:lnTo>
                    <a:lnTo>
                      <a:pt x="154" y="243"/>
                    </a:lnTo>
                    <a:lnTo>
                      <a:pt x="220" y="257"/>
                    </a:lnTo>
                    <a:lnTo>
                      <a:pt x="264" y="268"/>
                    </a:lnTo>
                    <a:lnTo>
                      <a:pt x="283" y="177"/>
                    </a:lnTo>
                    <a:lnTo>
                      <a:pt x="285" y="175"/>
                    </a:lnTo>
                    <a:lnTo>
                      <a:pt x="285" y="173"/>
                    </a:lnTo>
                    <a:lnTo>
                      <a:pt x="289" y="166"/>
                    </a:lnTo>
                    <a:lnTo>
                      <a:pt x="289" y="162"/>
                    </a:lnTo>
                    <a:lnTo>
                      <a:pt x="292" y="160"/>
                    </a:lnTo>
                    <a:lnTo>
                      <a:pt x="289" y="156"/>
                    </a:lnTo>
                    <a:lnTo>
                      <a:pt x="287" y="154"/>
                    </a:lnTo>
                    <a:lnTo>
                      <a:pt x="283" y="154"/>
                    </a:lnTo>
                    <a:lnTo>
                      <a:pt x="283" y="152"/>
                    </a:lnTo>
                    <a:lnTo>
                      <a:pt x="285" y="141"/>
                    </a:lnTo>
                    <a:lnTo>
                      <a:pt x="287" y="139"/>
                    </a:lnTo>
                    <a:lnTo>
                      <a:pt x="292" y="133"/>
                    </a:lnTo>
                    <a:lnTo>
                      <a:pt x="298" y="128"/>
                    </a:lnTo>
                    <a:lnTo>
                      <a:pt x="300" y="126"/>
                    </a:lnTo>
                    <a:lnTo>
                      <a:pt x="302" y="122"/>
                    </a:lnTo>
                    <a:lnTo>
                      <a:pt x="302" y="120"/>
                    </a:lnTo>
                    <a:lnTo>
                      <a:pt x="308" y="114"/>
                    </a:lnTo>
                    <a:lnTo>
                      <a:pt x="313" y="103"/>
                    </a:lnTo>
                    <a:lnTo>
                      <a:pt x="319" y="95"/>
                    </a:lnTo>
                    <a:lnTo>
                      <a:pt x="321" y="90"/>
                    </a:lnTo>
                    <a:lnTo>
                      <a:pt x="321" y="84"/>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0" name="Google Shape;2000;p18"/>
              <p:cNvSpPr/>
              <p:nvPr/>
            </p:nvSpPr>
            <p:spPr>
              <a:xfrm>
                <a:off x="2807502" y="2139484"/>
                <a:ext cx="558049" cy="862239"/>
              </a:xfrm>
              <a:custGeom>
                <a:rect b="b" l="l" r="r" t="t"/>
                <a:pathLst>
                  <a:path extrusionOk="0" h="394" w="255">
                    <a:moveTo>
                      <a:pt x="145" y="25"/>
                    </a:moveTo>
                    <a:lnTo>
                      <a:pt x="101" y="14"/>
                    </a:lnTo>
                    <a:lnTo>
                      <a:pt x="35" y="0"/>
                    </a:lnTo>
                    <a:lnTo>
                      <a:pt x="8" y="114"/>
                    </a:lnTo>
                    <a:lnTo>
                      <a:pt x="0" y="147"/>
                    </a:lnTo>
                    <a:lnTo>
                      <a:pt x="118" y="321"/>
                    </a:lnTo>
                    <a:lnTo>
                      <a:pt x="168" y="394"/>
                    </a:lnTo>
                    <a:lnTo>
                      <a:pt x="168" y="386"/>
                    </a:lnTo>
                    <a:lnTo>
                      <a:pt x="173" y="384"/>
                    </a:lnTo>
                    <a:lnTo>
                      <a:pt x="173" y="375"/>
                    </a:lnTo>
                    <a:lnTo>
                      <a:pt x="173" y="369"/>
                    </a:lnTo>
                    <a:lnTo>
                      <a:pt x="173" y="367"/>
                    </a:lnTo>
                    <a:lnTo>
                      <a:pt x="173" y="363"/>
                    </a:lnTo>
                    <a:lnTo>
                      <a:pt x="173" y="356"/>
                    </a:lnTo>
                    <a:lnTo>
                      <a:pt x="173" y="352"/>
                    </a:lnTo>
                    <a:lnTo>
                      <a:pt x="175" y="350"/>
                    </a:lnTo>
                    <a:lnTo>
                      <a:pt x="173" y="344"/>
                    </a:lnTo>
                    <a:lnTo>
                      <a:pt x="175" y="340"/>
                    </a:lnTo>
                    <a:lnTo>
                      <a:pt x="179" y="335"/>
                    </a:lnTo>
                    <a:lnTo>
                      <a:pt x="181" y="335"/>
                    </a:lnTo>
                    <a:lnTo>
                      <a:pt x="185" y="337"/>
                    </a:lnTo>
                    <a:lnTo>
                      <a:pt x="187" y="337"/>
                    </a:lnTo>
                    <a:lnTo>
                      <a:pt x="192" y="342"/>
                    </a:lnTo>
                    <a:lnTo>
                      <a:pt x="192" y="344"/>
                    </a:lnTo>
                    <a:lnTo>
                      <a:pt x="196" y="346"/>
                    </a:lnTo>
                    <a:lnTo>
                      <a:pt x="200" y="342"/>
                    </a:lnTo>
                    <a:lnTo>
                      <a:pt x="202" y="337"/>
                    </a:lnTo>
                    <a:lnTo>
                      <a:pt x="211" y="297"/>
                    </a:lnTo>
                    <a:lnTo>
                      <a:pt x="255" y="46"/>
                    </a:lnTo>
                    <a:lnTo>
                      <a:pt x="204" y="38"/>
                    </a:lnTo>
                    <a:lnTo>
                      <a:pt x="145" y="25"/>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1" name="Google Shape;2001;p18"/>
              <p:cNvSpPr/>
              <p:nvPr/>
            </p:nvSpPr>
            <p:spPr>
              <a:xfrm>
                <a:off x="3619404" y="2855099"/>
                <a:ext cx="608380" cy="636830"/>
              </a:xfrm>
              <a:custGeom>
                <a:rect b="b" l="l" r="r" t="t"/>
                <a:pathLst>
                  <a:path extrusionOk="0" h="291" w="278">
                    <a:moveTo>
                      <a:pt x="162" y="15"/>
                    </a:moveTo>
                    <a:lnTo>
                      <a:pt x="103" y="8"/>
                    </a:lnTo>
                    <a:lnTo>
                      <a:pt x="36" y="0"/>
                    </a:lnTo>
                    <a:lnTo>
                      <a:pt x="0" y="285"/>
                    </a:lnTo>
                    <a:lnTo>
                      <a:pt x="0" y="287"/>
                    </a:lnTo>
                    <a:lnTo>
                      <a:pt x="34" y="291"/>
                    </a:lnTo>
                    <a:lnTo>
                      <a:pt x="36" y="289"/>
                    </a:lnTo>
                    <a:lnTo>
                      <a:pt x="38" y="272"/>
                    </a:lnTo>
                    <a:lnTo>
                      <a:pt x="40" y="268"/>
                    </a:lnTo>
                    <a:lnTo>
                      <a:pt x="110" y="277"/>
                    </a:lnTo>
                    <a:lnTo>
                      <a:pt x="110" y="277"/>
                    </a:lnTo>
                    <a:lnTo>
                      <a:pt x="110" y="274"/>
                    </a:lnTo>
                    <a:lnTo>
                      <a:pt x="108" y="272"/>
                    </a:lnTo>
                    <a:lnTo>
                      <a:pt x="105" y="266"/>
                    </a:lnTo>
                    <a:lnTo>
                      <a:pt x="105" y="264"/>
                    </a:lnTo>
                    <a:lnTo>
                      <a:pt x="139" y="268"/>
                    </a:lnTo>
                    <a:lnTo>
                      <a:pt x="179" y="272"/>
                    </a:lnTo>
                    <a:lnTo>
                      <a:pt x="217" y="274"/>
                    </a:lnTo>
                    <a:lnTo>
                      <a:pt x="255" y="277"/>
                    </a:lnTo>
                    <a:lnTo>
                      <a:pt x="257" y="277"/>
                    </a:lnTo>
                    <a:lnTo>
                      <a:pt x="259" y="274"/>
                    </a:lnTo>
                    <a:lnTo>
                      <a:pt x="264" y="222"/>
                    </a:lnTo>
                    <a:lnTo>
                      <a:pt x="266" y="175"/>
                    </a:lnTo>
                    <a:lnTo>
                      <a:pt x="274" y="53"/>
                    </a:lnTo>
                    <a:lnTo>
                      <a:pt x="274" y="48"/>
                    </a:lnTo>
                    <a:lnTo>
                      <a:pt x="276" y="48"/>
                    </a:lnTo>
                    <a:lnTo>
                      <a:pt x="278" y="23"/>
                    </a:lnTo>
                    <a:lnTo>
                      <a:pt x="232" y="21"/>
                    </a:lnTo>
                    <a:lnTo>
                      <a:pt x="162" y="15"/>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2" name="Google Shape;2002;p18"/>
              <p:cNvSpPr/>
              <p:nvPr/>
            </p:nvSpPr>
            <p:spPr>
              <a:xfrm>
                <a:off x="3332722" y="1450132"/>
                <a:ext cx="901630" cy="558048"/>
              </a:xfrm>
              <a:custGeom>
                <a:rect b="b" l="l" r="r" t="t"/>
                <a:pathLst>
                  <a:path extrusionOk="0" h="255" w="412">
                    <a:moveTo>
                      <a:pt x="323" y="46"/>
                    </a:moveTo>
                    <a:lnTo>
                      <a:pt x="270" y="40"/>
                    </a:lnTo>
                    <a:lnTo>
                      <a:pt x="222" y="34"/>
                    </a:lnTo>
                    <a:lnTo>
                      <a:pt x="146" y="23"/>
                    </a:lnTo>
                    <a:lnTo>
                      <a:pt x="59" y="8"/>
                    </a:lnTo>
                    <a:lnTo>
                      <a:pt x="11" y="0"/>
                    </a:lnTo>
                    <a:lnTo>
                      <a:pt x="11" y="0"/>
                    </a:lnTo>
                    <a:lnTo>
                      <a:pt x="0" y="48"/>
                    </a:lnTo>
                    <a:lnTo>
                      <a:pt x="6" y="59"/>
                    </a:lnTo>
                    <a:lnTo>
                      <a:pt x="6" y="61"/>
                    </a:lnTo>
                    <a:lnTo>
                      <a:pt x="9" y="67"/>
                    </a:lnTo>
                    <a:lnTo>
                      <a:pt x="9" y="70"/>
                    </a:lnTo>
                    <a:lnTo>
                      <a:pt x="9" y="74"/>
                    </a:lnTo>
                    <a:lnTo>
                      <a:pt x="11" y="76"/>
                    </a:lnTo>
                    <a:lnTo>
                      <a:pt x="6" y="78"/>
                    </a:lnTo>
                    <a:lnTo>
                      <a:pt x="11" y="84"/>
                    </a:lnTo>
                    <a:lnTo>
                      <a:pt x="13" y="86"/>
                    </a:lnTo>
                    <a:lnTo>
                      <a:pt x="17" y="91"/>
                    </a:lnTo>
                    <a:lnTo>
                      <a:pt x="19" y="93"/>
                    </a:lnTo>
                    <a:lnTo>
                      <a:pt x="21" y="95"/>
                    </a:lnTo>
                    <a:lnTo>
                      <a:pt x="21" y="99"/>
                    </a:lnTo>
                    <a:lnTo>
                      <a:pt x="25" y="105"/>
                    </a:lnTo>
                    <a:lnTo>
                      <a:pt x="30" y="110"/>
                    </a:lnTo>
                    <a:lnTo>
                      <a:pt x="28" y="110"/>
                    </a:lnTo>
                    <a:lnTo>
                      <a:pt x="30" y="114"/>
                    </a:lnTo>
                    <a:lnTo>
                      <a:pt x="32" y="116"/>
                    </a:lnTo>
                    <a:lnTo>
                      <a:pt x="34" y="120"/>
                    </a:lnTo>
                    <a:lnTo>
                      <a:pt x="36" y="120"/>
                    </a:lnTo>
                    <a:lnTo>
                      <a:pt x="36" y="122"/>
                    </a:lnTo>
                    <a:lnTo>
                      <a:pt x="38" y="124"/>
                    </a:lnTo>
                    <a:lnTo>
                      <a:pt x="44" y="124"/>
                    </a:lnTo>
                    <a:lnTo>
                      <a:pt x="47" y="127"/>
                    </a:lnTo>
                    <a:lnTo>
                      <a:pt x="42" y="135"/>
                    </a:lnTo>
                    <a:lnTo>
                      <a:pt x="40" y="143"/>
                    </a:lnTo>
                    <a:lnTo>
                      <a:pt x="38" y="146"/>
                    </a:lnTo>
                    <a:lnTo>
                      <a:pt x="36" y="150"/>
                    </a:lnTo>
                    <a:lnTo>
                      <a:pt x="38" y="152"/>
                    </a:lnTo>
                    <a:lnTo>
                      <a:pt x="36" y="156"/>
                    </a:lnTo>
                    <a:lnTo>
                      <a:pt x="38" y="158"/>
                    </a:lnTo>
                    <a:lnTo>
                      <a:pt x="36" y="165"/>
                    </a:lnTo>
                    <a:lnTo>
                      <a:pt x="34" y="167"/>
                    </a:lnTo>
                    <a:lnTo>
                      <a:pt x="32" y="169"/>
                    </a:lnTo>
                    <a:lnTo>
                      <a:pt x="32" y="173"/>
                    </a:lnTo>
                    <a:lnTo>
                      <a:pt x="30" y="175"/>
                    </a:lnTo>
                    <a:lnTo>
                      <a:pt x="30" y="179"/>
                    </a:lnTo>
                    <a:lnTo>
                      <a:pt x="32" y="179"/>
                    </a:lnTo>
                    <a:lnTo>
                      <a:pt x="36" y="184"/>
                    </a:lnTo>
                    <a:lnTo>
                      <a:pt x="38" y="184"/>
                    </a:lnTo>
                    <a:lnTo>
                      <a:pt x="53" y="177"/>
                    </a:lnTo>
                    <a:lnTo>
                      <a:pt x="53" y="179"/>
                    </a:lnTo>
                    <a:lnTo>
                      <a:pt x="55" y="184"/>
                    </a:lnTo>
                    <a:lnTo>
                      <a:pt x="55" y="190"/>
                    </a:lnTo>
                    <a:lnTo>
                      <a:pt x="57" y="198"/>
                    </a:lnTo>
                    <a:lnTo>
                      <a:pt x="59" y="205"/>
                    </a:lnTo>
                    <a:lnTo>
                      <a:pt x="61" y="207"/>
                    </a:lnTo>
                    <a:lnTo>
                      <a:pt x="63" y="211"/>
                    </a:lnTo>
                    <a:lnTo>
                      <a:pt x="63" y="215"/>
                    </a:lnTo>
                    <a:lnTo>
                      <a:pt x="61" y="219"/>
                    </a:lnTo>
                    <a:lnTo>
                      <a:pt x="63" y="222"/>
                    </a:lnTo>
                    <a:lnTo>
                      <a:pt x="66" y="226"/>
                    </a:lnTo>
                    <a:lnTo>
                      <a:pt x="68" y="224"/>
                    </a:lnTo>
                    <a:lnTo>
                      <a:pt x="72" y="228"/>
                    </a:lnTo>
                    <a:lnTo>
                      <a:pt x="74" y="234"/>
                    </a:lnTo>
                    <a:lnTo>
                      <a:pt x="72" y="236"/>
                    </a:lnTo>
                    <a:lnTo>
                      <a:pt x="74" y="241"/>
                    </a:lnTo>
                    <a:lnTo>
                      <a:pt x="74" y="243"/>
                    </a:lnTo>
                    <a:lnTo>
                      <a:pt x="76" y="247"/>
                    </a:lnTo>
                    <a:lnTo>
                      <a:pt x="78" y="249"/>
                    </a:lnTo>
                    <a:lnTo>
                      <a:pt x="80" y="249"/>
                    </a:lnTo>
                    <a:lnTo>
                      <a:pt x="80" y="245"/>
                    </a:lnTo>
                    <a:lnTo>
                      <a:pt x="84" y="243"/>
                    </a:lnTo>
                    <a:lnTo>
                      <a:pt x="91" y="245"/>
                    </a:lnTo>
                    <a:lnTo>
                      <a:pt x="93" y="247"/>
                    </a:lnTo>
                    <a:lnTo>
                      <a:pt x="97" y="247"/>
                    </a:lnTo>
                    <a:lnTo>
                      <a:pt x="99" y="243"/>
                    </a:lnTo>
                    <a:lnTo>
                      <a:pt x="101" y="243"/>
                    </a:lnTo>
                    <a:lnTo>
                      <a:pt x="110" y="245"/>
                    </a:lnTo>
                    <a:lnTo>
                      <a:pt x="116" y="245"/>
                    </a:lnTo>
                    <a:lnTo>
                      <a:pt x="118" y="247"/>
                    </a:lnTo>
                    <a:lnTo>
                      <a:pt x="122" y="247"/>
                    </a:lnTo>
                    <a:lnTo>
                      <a:pt x="129" y="249"/>
                    </a:lnTo>
                    <a:lnTo>
                      <a:pt x="129" y="245"/>
                    </a:lnTo>
                    <a:lnTo>
                      <a:pt x="133" y="238"/>
                    </a:lnTo>
                    <a:lnTo>
                      <a:pt x="137" y="241"/>
                    </a:lnTo>
                    <a:lnTo>
                      <a:pt x="139" y="247"/>
                    </a:lnTo>
                    <a:lnTo>
                      <a:pt x="141" y="249"/>
                    </a:lnTo>
                    <a:lnTo>
                      <a:pt x="144" y="253"/>
                    </a:lnTo>
                    <a:lnTo>
                      <a:pt x="148" y="230"/>
                    </a:lnTo>
                    <a:lnTo>
                      <a:pt x="150" y="228"/>
                    </a:lnTo>
                    <a:lnTo>
                      <a:pt x="215" y="236"/>
                    </a:lnTo>
                    <a:lnTo>
                      <a:pt x="279" y="245"/>
                    </a:lnTo>
                    <a:lnTo>
                      <a:pt x="348" y="251"/>
                    </a:lnTo>
                    <a:lnTo>
                      <a:pt x="397" y="255"/>
                    </a:lnTo>
                    <a:lnTo>
                      <a:pt x="399" y="251"/>
                    </a:lnTo>
                    <a:lnTo>
                      <a:pt x="401" y="207"/>
                    </a:lnTo>
                    <a:lnTo>
                      <a:pt x="412" y="55"/>
                    </a:lnTo>
                    <a:lnTo>
                      <a:pt x="412" y="55"/>
                    </a:lnTo>
                    <a:lnTo>
                      <a:pt x="388" y="53"/>
                    </a:lnTo>
                    <a:lnTo>
                      <a:pt x="323" y="46"/>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3" name="Google Shape;2003;p18"/>
              <p:cNvSpPr/>
              <p:nvPr/>
            </p:nvSpPr>
            <p:spPr>
              <a:xfrm>
                <a:off x="3124820" y="1430436"/>
                <a:ext cx="523033" cy="846921"/>
              </a:xfrm>
              <a:custGeom>
                <a:rect b="b" l="l" r="r" t="t"/>
                <a:pathLst>
                  <a:path extrusionOk="0" h="387" w="239">
                    <a:moveTo>
                      <a:pt x="234" y="256"/>
                    </a:moveTo>
                    <a:lnTo>
                      <a:pt x="232" y="250"/>
                    </a:lnTo>
                    <a:lnTo>
                      <a:pt x="228" y="247"/>
                    </a:lnTo>
                    <a:lnTo>
                      <a:pt x="224" y="254"/>
                    </a:lnTo>
                    <a:lnTo>
                      <a:pt x="224" y="258"/>
                    </a:lnTo>
                    <a:lnTo>
                      <a:pt x="217" y="256"/>
                    </a:lnTo>
                    <a:lnTo>
                      <a:pt x="213" y="256"/>
                    </a:lnTo>
                    <a:lnTo>
                      <a:pt x="211" y="254"/>
                    </a:lnTo>
                    <a:lnTo>
                      <a:pt x="205" y="254"/>
                    </a:lnTo>
                    <a:lnTo>
                      <a:pt x="196" y="252"/>
                    </a:lnTo>
                    <a:lnTo>
                      <a:pt x="194" y="252"/>
                    </a:lnTo>
                    <a:lnTo>
                      <a:pt x="192" y="256"/>
                    </a:lnTo>
                    <a:lnTo>
                      <a:pt x="188" y="256"/>
                    </a:lnTo>
                    <a:lnTo>
                      <a:pt x="186" y="254"/>
                    </a:lnTo>
                    <a:lnTo>
                      <a:pt x="179" y="252"/>
                    </a:lnTo>
                    <a:lnTo>
                      <a:pt x="175" y="254"/>
                    </a:lnTo>
                    <a:lnTo>
                      <a:pt x="175" y="258"/>
                    </a:lnTo>
                    <a:lnTo>
                      <a:pt x="173" y="258"/>
                    </a:lnTo>
                    <a:lnTo>
                      <a:pt x="171" y="256"/>
                    </a:lnTo>
                    <a:lnTo>
                      <a:pt x="169" y="252"/>
                    </a:lnTo>
                    <a:lnTo>
                      <a:pt x="169" y="250"/>
                    </a:lnTo>
                    <a:lnTo>
                      <a:pt x="167" y="245"/>
                    </a:lnTo>
                    <a:lnTo>
                      <a:pt x="169" y="243"/>
                    </a:lnTo>
                    <a:lnTo>
                      <a:pt x="167" y="237"/>
                    </a:lnTo>
                    <a:lnTo>
                      <a:pt x="163" y="233"/>
                    </a:lnTo>
                    <a:lnTo>
                      <a:pt x="161" y="235"/>
                    </a:lnTo>
                    <a:lnTo>
                      <a:pt x="158" y="231"/>
                    </a:lnTo>
                    <a:lnTo>
                      <a:pt x="156" y="228"/>
                    </a:lnTo>
                    <a:lnTo>
                      <a:pt x="158" y="224"/>
                    </a:lnTo>
                    <a:lnTo>
                      <a:pt x="158" y="220"/>
                    </a:lnTo>
                    <a:lnTo>
                      <a:pt x="156" y="216"/>
                    </a:lnTo>
                    <a:lnTo>
                      <a:pt x="154" y="214"/>
                    </a:lnTo>
                    <a:lnTo>
                      <a:pt x="152" y="207"/>
                    </a:lnTo>
                    <a:lnTo>
                      <a:pt x="150" y="199"/>
                    </a:lnTo>
                    <a:lnTo>
                      <a:pt x="150" y="193"/>
                    </a:lnTo>
                    <a:lnTo>
                      <a:pt x="148" y="188"/>
                    </a:lnTo>
                    <a:lnTo>
                      <a:pt x="148" y="186"/>
                    </a:lnTo>
                    <a:lnTo>
                      <a:pt x="133" y="193"/>
                    </a:lnTo>
                    <a:lnTo>
                      <a:pt x="131" y="193"/>
                    </a:lnTo>
                    <a:lnTo>
                      <a:pt x="127" y="188"/>
                    </a:lnTo>
                    <a:lnTo>
                      <a:pt x="125" y="188"/>
                    </a:lnTo>
                    <a:lnTo>
                      <a:pt x="125" y="184"/>
                    </a:lnTo>
                    <a:lnTo>
                      <a:pt x="127" y="182"/>
                    </a:lnTo>
                    <a:lnTo>
                      <a:pt x="127" y="178"/>
                    </a:lnTo>
                    <a:lnTo>
                      <a:pt x="129" y="176"/>
                    </a:lnTo>
                    <a:lnTo>
                      <a:pt x="131" y="174"/>
                    </a:lnTo>
                    <a:lnTo>
                      <a:pt x="133" y="167"/>
                    </a:lnTo>
                    <a:lnTo>
                      <a:pt x="131" y="165"/>
                    </a:lnTo>
                    <a:lnTo>
                      <a:pt x="133" y="161"/>
                    </a:lnTo>
                    <a:lnTo>
                      <a:pt x="131" y="159"/>
                    </a:lnTo>
                    <a:lnTo>
                      <a:pt x="133" y="155"/>
                    </a:lnTo>
                    <a:lnTo>
                      <a:pt x="135" y="152"/>
                    </a:lnTo>
                    <a:lnTo>
                      <a:pt x="137" y="144"/>
                    </a:lnTo>
                    <a:lnTo>
                      <a:pt x="142" y="136"/>
                    </a:lnTo>
                    <a:lnTo>
                      <a:pt x="139" y="133"/>
                    </a:lnTo>
                    <a:lnTo>
                      <a:pt x="133" y="133"/>
                    </a:lnTo>
                    <a:lnTo>
                      <a:pt x="131" y="131"/>
                    </a:lnTo>
                    <a:lnTo>
                      <a:pt x="131" y="129"/>
                    </a:lnTo>
                    <a:lnTo>
                      <a:pt x="129" y="129"/>
                    </a:lnTo>
                    <a:lnTo>
                      <a:pt x="127" y="125"/>
                    </a:lnTo>
                    <a:lnTo>
                      <a:pt x="125" y="123"/>
                    </a:lnTo>
                    <a:lnTo>
                      <a:pt x="123" y="119"/>
                    </a:lnTo>
                    <a:lnTo>
                      <a:pt x="125" y="119"/>
                    </a:lnTo>
                    <a:lnTo>
                      <a:pt x="120" y="114"/>
                    </a:lnTo>
                    <a:lnTo>
                      <a:pt x="116" y="108"/>
                    </a:lnTo>
                    <a:lnTo>
                      <a:pt x="116" y="104"/>
                    </a:lnTo>
                    <a:lnTo>
                      <a:pt x="114" y="102"/>
                    </a:lnTo>
                    <a:lnTo>
                      <a:pt x="112" y="100"/>
                    </a:lnTo>
                    <a:lnTo>
                      <a:pt x="108" y="95"/>
                    </a:lnTo>
                    <a:lnTo>
                      <a:pt x="106" y="93"/>
                    </a:lnTo>
                    <a:lnTo>
                      <a:pt x="101" y="87"/>
                    </a:lnTo>
                    <a:lnTo>
                      <a:pt x="106" y="85"/>
                    </a:lnTo>
                    <a:lnTo>
                      <a:pt x="104" y="83"/>
                    </a:lnTo>
                    <a:lnTo>
                      <a:pt x="104" y="79"/>
                    </a:lnTo>
                    <a:lnTo>
                      <a:pt x="104" y="76"/>
                    </a:lnTo>
                    <a:lnTo>
                      <a:pt x="101" y="70"/>
                    </a:lnTo>
                    <a:lnTo>
                      <a:pt x="101" y="68"/>
                    </a:lnTo>
                    <a:lnTo>
                      <a:pt x="95" y="57"/>
                    </a:lnTo>
                    <a:lnTo>
                      <a:pt x="106" y="9"/>
                    </a:lnTo>
                    <a:lnTo>
                      <a:pt x="106" y="9"/>
                    </a:lnTo>
                    <a:lnTo>
                      <a:pt x="97" y="7"/>
                    </a:lnTo>
                    <a:lnTo>
                      <a:pt x="72" y="0"/>
                    </a:lnTo>
                    <a:lnTo>
                      <a:pt x="72" y="2"/>
                    </a:lnTo>
                    <a:lnTo>
                      <a:pt x="49" y="117"/>
                    </a:lnTo>
                    <a:lnTo>
                      <a:pt x="47" y="127"/>
                    </a:lnTo>
                    <a:lnTo>
                      <a:pt x="44" y="131"/>
                    </a:lnTo>
                    <a:lnTo>
                      <a:pt x="47" y="138"/>
                    </a:lnTo>
                    <a:lnTo>
                      <a:pt x="47" y="146"/>
                    </a:lnTo>
                    <a:lnTo>
                      <a:pt x="47" y="150"/>
                    </a:lnTo>
                    <a:lnTo>
                      <a:pt x="47" y="155"/>
                    </a:lnTo>
                    <a:lnTo>
                      <a:pt x="49" y="159"/>
                    </a:lnTo>
                    <a:lnTo>
                      <a:pt x="51" y="161"/>
                    </a:lnTo>
                    <a:lnTo>
                      <a:pt x="57" y="165"/>
                    </a:lnTo>
                    <a:lnTo>
                      <a:pt x="57" y="171"/>
                    </a:lnTo>
                    <a:lnTo>
                      <a:pt x="55" y="176"/>
                    </a:lnTo>
                    <a:lnTo>
                      <a:pt x="49" y="184"/>
                    </a:lnTo>
                    <a:lnTo>
                      <a:pt x="44" y="195"/>
                    </a:lnTo>
                    <a:lnTo>
                      <a:pt x="38" y="201"/>
                    </a:lnTo>
                    <a:lnTo>
                      <a:pt x="38" y="203"/>
                    </a:lnTo>
                    <a:lnTo>
                      <a:pt x="36" y="207"/>
                    </a:lnTo>
                    <a:lnTo>
                      <a:pt x="34" y="209"/>
                    </a:lnTo>
                    <a:lnTo>
                      <a:pt x="28" y="214"/>
                    </a:lnTo>
                    <a:lnTo>
                      <a:pt x="23" y="220"/>
                    </a:lnTo>
                    <a:lnTo>
                      <a:pt x="21" y="222"/>
                    </a:lnTo>
                    <a:lnTo>
                      <a:pt x="19" y="233"/>
                    </a:lnTo>
                    <a:lnTo>
                      <a:pt x="19" y="235"/>
                    </a:lnTo>
                    <a:lnTo>
                      <a:pt x="23" y="235"/>
                    </a:lnTo>
                    <a:lnTo>
                      <a:pt x="25" y="237"/>
                    </a:lnTo>
                    <a:lnTo>
                      <a:pt x="28" y="241"/>
                    </a:lnTo>
                    <a:lnTo>
                      <a:pt x="25" y="243"/>
                    </a:lnTo>
                    <a:lnTo>
                      <a:pt x="25" y="247"/>
                    </a:lnTo>
                    <a:lnTo>
                      <a:pt x="21" y="254"/>
                    </a:lnTo>
                    <a:lnTo>
                      <a:pt x="21" y="256"/>
                    </a:lnTo>
                    <a:lnTo>
                      <a:pt x="19" y="258"/>
                    </a:lnTo>
                    <a:lnTo>
                      <a:pt x="0" y="349"/>
                    </a:lnTo>
                    <a:lnTo>
                      <a:pt x="59" y="362"/>
                    </a:lnTo>
                    <a:lnTo>
                      <a:pt x="110" y="370"/>
                    </a:lnTo>
                    <a:lnTo>
                      <a:pt x="125" y="372"/>
                    </a:lnTo>
                    <a:lnTo>
                      <a:pt x="177" y="381"/>
                    </a:lnTo>
                    <a:lnTo>
                      <a:pt x="220" y="387"/>
                    </a:lnTo>
                    <a:lnTo>
                      <a:pt x="239" y="262"/>
                    </a:lnTo>
                    <a:lnTo>
                      <a:pt x="236" y="258"/>
                    </a:lnTo>
                    <a:lnTo>
                      <a:pt x="234" y="256"/>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4" name="Google Shape;2004;p18"/>
              <p:cNvSpPr/>
              <p:nvPr/>
            </p:nvSpPr>
            <p:spPr>
              <a:xfrm>
                <a:off x="3698187" y="2410851"/>
                <a:ext cx="636830" cy="498960"/>
              </a:xfrm>
              <a:custGeom>
                <a:rect b="b" l="l" r="r" t="t"/>
                <a:pathLst>
                  <a:path extrusionOk="0" h="228" w="291">
                    <a:moveTo>
                      <a:pt x="251" y="21"/>
                    </a:moveTo>
                    <a:lnTo>
                      <a:pt x="217" y="19"/>
                    </a:lnTo>
                    <a:lnTo>
                      <a:pt x="156" y="15"/>
                    </a:lnTo>
                    <a:lnTo>
                      <a:pt x="124" y="11"/>
                    </a:lnTo>
                    <a:lnTo>
                      <a:pt x="63" y="4"/>
                    </a:lnTo>
                    <a:lnTo>
                      <a:pt x="27" y="0"/>
                    </a:lnTo>
                    <a:lnTo>
                      <a:pt x="0" y="203"/>
                    </a:lnTo>
                    <a:lnTo>
                      <a:pt x="67" y="211"/>
                    </a:lnTo>
                    <a:lnTo>
                      <a:pt x="126" y="218"/>
                    </a:lnTo>
                    <a:lnTo>
                      <a:pt x="196" y="224"/>
                    </a:lnTo>
                    <a:lnTo>
                      <a:pt x="242" y="226"/>
                    </a:lnTo>
                    <a:lnTo>
                      <a:pt x="280" y="228"/>
                    </a:lnTo>
                    <a:lnTo>
                      <a:pt x="289" y="74"/>
                    </a:lnTo>
                    <a:lnTo>
                      <a:pt x="291" y="25"/>
                    </a:lnTo>
                    <a:lnTo>
                      <a:pt x="289" y="23"/>
                    </a:lnTo>
                    <a:lnTo>
                      <a:pt x="251" y="21"/>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5" name="Google Shape;2005;p18"/>
              <p:cNvSpPr/>
              <p:nvPr/>
            </p:nvSpPr>
            <p:spPr>
              <a:xfrm>
                <a:off x="2492368" y="2049761"/>
                <a:ext cx="715614" cy="1203633"/>
              </a:xfrm>
              <a:custGeom>
                <a:rect b="b" l="l" r="r" t="t"/>
                <a:pathLst>
                  <a:path extrusionOk="0" h="550" w="327">
                    <a:moveTo>
                      <a:pt x="325" y="469"/>
                    </a:moveTo>
                    <a:lnTo>
                      <a:pt x="319" y="463"/>
                    </a:lnTo>
                    <a:lnTo>
                      <a:pt x="319" y="459"/>
                    </a:lnTo>
                    <a:lnTo>
                      <a:pt x="317" y="457"/>
                    </a:lnTo>
                    <a:lnTo>
                      <a:pt x="317" y="452"/>
                    </a:lnTo>
                    <a:lnTo>
                      <a:pt x="314" y="448"/>
                    </a:lnTo>
                    <a:lnTo>
                      <a:pt x="312" y="442"/>
                    </a:lnTo>
                    <a:lnTo>
                      <a:pt x="312" y="438"/>
                    </a:lnTo>
                    <a:lnTo>
                      <a:pt x="312" y="435"/>
                    </a:lnTo>
                    <a:lnTo>
                      <a:pt x="262" y="362"/>
                    </a:lnTo>
                    <a:lnTo>
                      <a:pt x="144" y="188"/>
                    </a:lnTo>
                    <a:lnTo>
                      <a:pt x="152" y="155"/>
                    </a:lnTo>
                    <a:lnTo>
                      <a:pt x="179" y="41"/>
                    </a:lnTo>
                    <a:lnTo>
                      <a:pt x="112" y="24"/>
                    </a:lnTo>
                    <a:lnTo>
                      <a:pt x="30" y="0"/>
                    </a:lnTo>
                    <a:lnTo>
                      <a:pt x="30" y="0"/>
                    </a:lnTo>
                    <a:lnTo>
                      <a:pt x="27" y="7"/>
                    </a:lnTo>
                    <a:lnTo>
                      <a:pt x="25" y="11"/>
                    </a:lnTo>
                    <a:lnTo>
                      <a:pt x="27" y="13"/>
                    </a:lnTo>
                    <a:lnTo>
                      <a:pt x="27" y="17"/>
                    </a:lnTo>
                    <a:lnTo>
                      <a:pt x="27" y="24"/>
                    </a:lnTo>
                    <a:lnTo>
                      <a:pt x="27" y="24"/>
                    </a:lnTo>
                    <a:lnTo>
                      <a:pt x="25" y="30"/>
                    </a:lnTo>
                    <a:lnTo>
                      <a:pt x="19" y="45"/>
                    </a:lnTo>
                    <a:lnTo>
                      <a:pt x="19" y="47"/>
                    </a:lnTo>
                    <a:lnTo>
                      <a:pt x="17" y="51"/>
                    </a:lnTo>
                    <a:lnTo>
                      <a:pt x="15" y="55"/>
                    </a:lnTo>
                    <a:lnTo>
                      <a:pt x="13" y="57"/>
                    </a:lnTo>
                    <a:lnTo>
                      <a:pt x="15" y="60"/>
                    </a:lnTo>
                    <a:lnTo>
                      <a:pt x="11" y="62"/>
                    </a:lnTo>
                    <a:lnTo>
                      <a:pt x="8" y="62"/>
                    </a:lnTo>
                    <a:lnTo>
                      <a:pt x="6" y="66"/>
                    </a:lnTo>
                    <a:lnTo>
                      <a:pt x="2" y="70"/>
                    </a:lnTo>
                    <a:lnTo>
                      <a:pt x="0" y="76"/>
                    </a:lnTo>
                    <a:lnTo>
                      <a:pt x="0" y="81"/>
                    </a:lnTo>
                    <a:lnTo>
                      <a:pt x="0" y="85"/>
                    </a:lnTo>
                    <a:lnTo>
                      <a:pt x="6" y="93"/>
                    </a:lnTo>
                    <a:lnTo>
                      <a:pt x="6" y="98"/>
                    </a:lnTo>
                    <a:lnTo>
                      <a:pt x="8" y="100"/>
                    </a:lnTo>
                    <a:lnTo>
                      <a:pt x="11" y="110"/>
                    </a:lnTo>
                    <a:lnTo>
                      <a:pt x="11" y="114"/>
                    </a:lnTo>
                    <a:lnTo>
                      <a:pt x="13" y="117"/>
                    </a:lnTo>
                    <a:lnTo>
                      <a:pt x="11" y="121"/>
                    </a:lnTo>
                    <a:lnTo>
                      <a:pt x="11" y="125"/>
                    </a:lnTo>
                    <a:lnTo>
                      <a:pt x="8" y="127"/>
                    </a:lnTo>
                    <a:lnTo>
                      <a:pt x="6" y="133"/>
                    </a:lnTo>
                    <a:lnTo>
                      <a:pt x="6" y="146"/>
                    </a:lnTo>
                    <a:lnTo>
                      <a:pt x="6" y="152"/>
                    </a:lnTo>
                    <a:lnTo>
                      <a:pt x="4" y="155"/>
                    </a:lnTo>
                    <a:lnTo>
                      <a:pt x="6" y="161"/>
                    </a:lnTo>
                    <a:lnTo>
                      <a:pt x="11" y="167"/>
                    </a:lnTo>
                    <a:lnTo>
                      <a:pt x="13" y="178"/>
                    </a:lnTo>
                    <a:lnTo>
                      <a:pt x="15" y="180"/>
                    </a:lnTo>
                    <a:lnTo>
                      <a:pt x="19" y="184"/>
                    </a:lnTo>
                    <a:lnTo>
                      <a:pt x="19" y="186"/>
                    </a:lnTo>
                    <a:lnTo>
                      <a:pt x="21" y="190"/>
                    </a:lnTo>
                    <a:lnTo>
                      <a:pt x="21" y="195"/>
                    </a:lnTo>
                    <a:lnTo>
                      <a:pt x="21" y="193"/>
                    </a:lnTo>
                    <a:lnTo>
                      <a:pt x="21" y="193"/>
                    </a:lnTo>
                    <a:lnTo>
                      <a:pt x="23" y="199"/>
                    </a:lnTo>
                    <a:lnTo>
                      <a:pt x="25" y="205"/>
                    </a:lnTo>
                    <a:lnTo>
                      <a:pt x="23" y="199"/>
                    </a:lnTo>
                    <a:lnTo>
                      <a:pt x="21" y="203"/>
                    </a:lnTo>
                    <a:lnTo>
                      <a:pt x="19" y="205"/>
                    </a:lnTo>
                    <a:lnTo>
                      <a:pt x="19" y="209"/>
                    </a:lnTo>
                    <a:lnTo>
                      <a:pt x="21" y="207"/>
                    </a:lnTo>
                    <a:lnTo>
                      <a:pt x="25" y="212"/>
                    </a:lnTo>
                    <a:lnTo>
                      <a:pt x="27" y="214"/>
                    </a:lnTo>
                    <a:lnTo>
                      <a:pt x="30" y="216"/>
                    </a:lnTo>
                    <a:lnTo>
                      <a:pt x="32" y="220"/>
                    </a:lnTo>
                    <a:lnTo>
                      <a:pt x="36" y="222"/>
                    </a:lnTo>
                    <a:lnTo>
                      <a:pt x="38" y="222"/>
                    </a:lnTo>
                    <a:lnTo>
                      <a:pt x="36" y="218"/>
                    </a:lnTo>
                    <a:lnTo>
                      <a:pt x="38" y="216"/>
                    </a:lnTo>
                    <a:lnTo>
                      <a:pt x="38" y="212"/>
                    </a:lnTo>
                    <a:lnTo>
                      <a:pt x="40" y="209"/>
                    </a:lnTo>
                    <a:lnTo>
                      <a:pt x="42" y="207"/>
                    </a:lnTo>
                    <a:lnTo>
                      <a:pt x="46" y="209"/>
                    </a:lnTo>
                    <a:lnTo>
                      <a:pt x="49" y="214"/>
                    </a:lnTo>
                    <a:lnTo>
                      <a:pt x="53" y="216"/>
                    </a:lnTo>
                    <a:lnTo>
                      <a:pt x="55" y="214"/>
                    </a:lnTo>
                    <a:lnTo>
                      <a:pt x="57" y="214"/>
                    </a:lnTo>
                    <a:lnTo>
                      <a:pt x="61" y="218"/>
                    </a:lnTo>
                    <a:lnTo>
                      <a:pt x="68" y="218"/>
                    </a:lnTo>
                    <a:lnTo>
                      <a:pt x="70" y="216"/>
                    </a:lnTo>
                    <a:lnTo>
                      <a:pt x="70" y="218"/>
                    </a:lnTo>
                    <a:lnTo>
                      <a:pt x="65" y="220"/>
                    </a:lnTo>
                    <a:lnTo>
                      <a:pt x="70" y="220"/>
                    </a:lnTo>
                    <a:lnTo>
                      <a:pt x="72" y="218"/>
                    </a:lnTo>
                    <a:lnTo>
                      <a:pt x="72" y="218"/>
                    </a:lnTo>
                    <a:lnTo>
                      <a:pt x="65" y="220"/>
                    </a:lnTo>
                    <a:lnTo>
                      <a:pt x="57" y="216"/>
                    </a:lnTo>
                    <a:lnTo>
                      <a:pt x="51" y="216"/>
                    </a:lnTo>
                    <a:lnTo>
                      <a:pt x="49" y="214"/>
                    </a:lnTo>
                    <a:lnTo>
                      <a:pt x="46" y="216"/>
                    </a:lnTo>
                    <a:lnTo>
                      <a:pt x="42" y="216"/>
                    </a:lnTo>
                    <a:lnTo>
                      <a:pt x="40" y="218"/>
                    </a:lnTo>
                    <a:lnTo>
                      <a:pt x="42" y="222"/>
                    </a:lnTo>
                    <a:lnTo>
                      <a:pt x="42" y="224"/>
                    </a:lnTo>
                    <a:lnTo>
                      <a:pt x="42" y="228"/>
                    </a:lnTo>
                    <a:lnTo>
                      <a:pt x="44" y="231"/>
                    </a:lnTo>
                    <a:lnTo>
                      <a:pt x="46" y="237"/>
                    </a:lnTo>
                    <a:lnTo>
                      <a:pt x="46" y="241"/>
                    </a:lnTo>
                    <a:lnTo>
                      <a:pt x="49" y="245"/>
                    </a:lnTo>
                    <a:lnTo>
                      <a:pt x="44" y="245"/>
                    </a:lnTo>
                    <a:lnTo>
                      <a:pt x="42" y="241"/>
                    </a:lnTo>
                    <a:lnTo>
                      <a:pt x="40" y="237"/>
                    </a:lnTo>
                    <a:lnTo>
                      <a:pt x="38" y="235"/>
                    </a:lnTo>
                    <a:lnTo>
                      <a:pt x="38" y="233"/>
                    </a:lnTo>
                    <a:lnTo>
                      <a:pt x="40" y="228"/>
                    </a:lnTo>
                    <a:lnTo>
                      <a:pt x="38" y="226"/>
                    </a:lnTo>
                    <a:lnTo>
                      <a:pt x="38" y="224"/>
                    </a:lnTo>
                    <a:lnTo>
                      <a:pt x="36" y="224"/>
                    </a:lnTo>
                    <a:lnTo>
                      <a:pt x="34" y="228"/>
                    </a:lnTo>
                    <a:lnTo>
                      <a:pt x="34" y="231"/>
                    </a:lnTo>
                    <a:lnTo>
                      <a:pt x="30" y="237"/>
                    </a:lnTo>
                    <a:lnTo>
                      <a:pt x="32" y="241"/>
                    </a:lnTo>
                    <a:lnTo>
                      <a:pt x="32" y="247"/>
                    </a:lnTo>
                    <a:lnTo>
                      <a:pt x="32" y="250"/>
                    </a:lnTo>
                    <a:lnTo>
                      <a:pt x="30" y="252"/>
                    </a:lnTo>
                    <a:lnTo>
                      <a:pt x="30" y="256"/>
                    </a:lnTo>
                    <a:lnTo>
                      <a:pt x="32" y="258"/>
                    </a:lnTo>
                    <a:lnTo>
                      <a:pt x="38" y="269"/>
                    </a:lnTo>
                    <a:lnTo>
                      <a:pt x="40" y="271"/>
                    </a:lnTo>
                    <a:lnTo>
                      <a:pt x="46" y="271"/>
                    </a:lnTo>
                    <a:lnTo>
                      <a:pt x="49" y="277"/>
                    </a:lnTo>
                    <a:lnTo>
                      <a:pt x="49" y="286"/>
                    </a:lnTo>
                    <a:lnTo>
                      <a:pt x="46" y="283"/>
                    </a:lnTo>
                    <a:lnTo>
                      <a:pt x="46" y="288"/>
                    </a:lnTo>
                    <a:lnTo>
                      <a:pt x="40" y="290"/>
                    </a:lnTo>
                    <a:lnTo>
                      <a:pt x="40" y="298"/>
                    </a:lnTo>
                    <a:lnTo>
                      <a:pt x="38" y="305"/>
                    </a:lnTo>
                    <a:lnTo>
                      <a:pt x="40" y="307"/>
                    </a:lnTo>
                    <a:lnTo>
                      <a:pt x="44" y="315"/>
                    </a:lnTo>
                    <a:lnTo>
                      <a:pt x="46" y="321"/>
                    </a:lnTo>
                    <a:lnTo>
                      <a:pt x="49" y="324"/>
                    </a:lnTo>
                    <a:lnTo>
                      <a:pt x="51" y="330"/>
                    </a:lnTo>
                    <a:lnTo>
                      <a:pt x="53" y="336"/>
                    </a:lnTo>
                    <a:lnTo>
                      <a:pt x="55" y="340"/>
                    </a:lnTo>
                    <a:lnTo>
                      <a:pt x="55" y="343"/>
                    </a:lnTo>
                    <a:lnTo>
                      <a:pt x="59" y="347"/>
                    </a:lnTo>
                    <a:lnTo>
                      <a:pt x="61" y="353"/>
                    </a:lnTo>
                    <a:lnTo>
                      <a:pt x="68" y="359"/>
                    </a:lnTo>
                    <a:lnTo>
                      <a:pt x="68" y="362"/>
                    </a:lnTo>
                    <a:lnTo>
                      <a:pt x="65" y="364"/>
                    </a:lnTo>
                    <a:lnTo>
                      <a:pt x="65" y="368"/>
                    </a:lnTo>
                    <a:lnTo>
                      <a:pt x="68" y="372"/>
                    </a:lnTo>
                    <a:lnTo>
                      <a:pt x="70" y="372"/>
                    </a:lnTo>
                    <a:lnTo>
                      <a:pt x="74" y="376"/>
                    </a:lnTo>
                    <a:lnTo>
                      <a:pt x="72" y="378"/>
                    </a:lnTo>
                    <a:lnTo>
                      <a:pt x="70" y="385"/>
                    </a:lnTo>
                    <a:lnTo>
                      <a:pt x="70" y="391"/>
                    </a:lnTo>
                    <a:lnTo>
                      <a:pt x="68" y="393"/>
                    </a:lnTo>
                    <a:lnTo>
                      <a:pt x="70" y="397"/>
                    </a:lnTo>
                    <a:lnTo>
                      <a:pt x="65" y="400"/>
                    </a:lnTo>
                    <a:lnTo>
                      <a:pt x="65" y="404"/>
                    </a:lnTo>
                    <a:lnTo>
                      <a:pt x="68" y="404"/>
                    </a:lnTo>
                    <a:lnTo>
                      <a:pt x="70" y="408"/>
                    </a:lnTo>
                    <a:lnTo>
                      <a:pt x="74" y="410"/>
                    </a:lnTo>
                    <a:lnTo>
                      <a:pt x="82" y="412"/>
                    </a:lnTo>
                    <a:lnTo>
                      <a:pt x="87" y="414"/>
                    </a:lnTo>
                    <a:lnTo>
                      <a:pt x="89" y="414"/>
                    </a:lnTo>
                    <a:lnTo>
                      <a:pt x="95" y="419"/>
                    </a:lnTo>
                    <a:lnTo>
                      <a:pt x="99" y="421"/>
                    </a:lnTo>
                    <a:lnTo>
                      <a:pt x="106" y="421"/>
                    </a:lnTo>
                    <a:lnTo>
                      <a:pt x="110" y="425"/>
                    </a:lnTo>
                    <a:lnTo>
                      <a:pt x="114" y="427"/>
                    </a:lnTo>
                    <a:lnTo>
                      <a:pt x="116" y="431"/>
                    </a:lnTo>
                    <a:lnTo>
                      <a:pt x="118" y="438"/>
                    </a:lnTo>
                    <a:lnTo>
                      <a:pt x="125" y="444"/>
                    </a:lnTo>
                    <a:lnTo>
                      <a:pt x="131" y="448"/>
                    </a:lnTo>
                    <a:lnTo>
                      <a:pt x="144" y="450"/>
                    </a:lnTo>
                    <a:lnTo>
                      <a:pt x="144" y="450"/>
                    </a:lnTo>
                    <a:lnTo>
                      <a:pt x="148" y="457"/>
                    </a:lnTo>
                    <a:lnTo>
                      <a:pt x="148" y="459"/>
                    </a:lnTo>
                    <a:lnTo>
                      <a:pt x="146" y="463"/>
                    </a:lnTo>
                    <a:lnTo>
                      <a:pt x="148" y="465"/>
                    </a:lnTo>
                    <a:lnTo>
                      <a:pt x="150" y="467"/>
                    </a:lnTo>
                    <a:lnTo>
                      <a:pt x="152" y="465"/>
                    </a:lnTo>
                    <a:lnTo>
                      <a:pt x="154" y="467"/>
                    </a:lnTo>
                    <a:lnTo>
                      <a:pt x="158" y="467"/>
                    </a:lnTo>
                    <a:lnTo>
                      <a:pt x="160" y="473"/>
                    </a:lnTo>
                    <a:lnTo>
                      <a:pt x="165" y="476"/>
                    </a:lnTo>
                    <a:lnTo>
                      <a:pt x="167" y="480"/>
                    </a:lnTo>
                    <a:lnTo>
                      <a:pt x="177" y="492"/>
                    </a:lnTo>
                    <a:lnTo>
                      <a:pt x="181" y="499"/>
                    </a:lnTo>
                    <a:lnTo>
                      <a:pt x="184" y="507"/>
                    </a:lnTo>
                    <a:lnTo>
                      <a:pt x="184" y="514"/>
                    </a:lnTo>
                    <a:lnTo>
                      <a:pt x="184" y="520"/>
                    </a:lnTo>
                    <a:lnTo>
                      <a:pt x="181" y="526"/>
                    </a:lnTo>
                    <a:lnTo>
                      <a:pt x="181" y="530"/>
                    </a:lnTo>
                    <a:lnTo>
                      <a:pt x="184" y="528"/>
                    </a:lnTo>
                    <a:lnTo>
                      <a:pt x="186" y="530"/>
                    </a:lnTo>
                    <a:lnTo>
                      <a:pt x="186" y="533"/>
                    </a:lnTo>
                    <a:lnTo>
                      <a:pt x="184" y="528"/>
                    </a:lnTo>
                    <a:lnTo>
                      <a:pt x="184" y="533"/>
                    </a:lnTo>
                    <a:lnTo>
                      <a:pt x="186" y="537"/>
                    </a:lnTo>
                    <a:lnTo>
                      <a:pt x="188" y="537"/>
                    </a:lnTo>
                    <a:lnTo>
                      <a:pt x="287" y="547"/>
                    </a:lnTo>
                    <a:lnTo>
                      <a:pt x="289" y="547"/>
                    </a:lnTo>
                    <a:lnTo>
                      <a:pt x="291" y="547"/>
                    </a:lnTo>
                    <a:lnTo>
                      <a:pt x="291" y="547"/>
                    </a:lnTo>
                    <a:lnTo>
                      <a:pt x="295" y="550"/>
                    </a:lnTo>
                    <a:lnTo>
                      <a:pt x="295" y="545"/>
                    </a:lnTo>
                    <a:lnTo>
                      <a:pt x="300" y="543"/>
                    </a:lnTo>
                    <a:lnTo>
                      <a:pt x="300" y="539"/>
                    </a:lnTo>
                    <a:lnTo>
                      <a:pt x="300" y="535"/>
                    </a:lnTo>
                    <a:lnTo>
                      <a:pt x="295" y="533"/>
                    </a:lnTo>
                    <a:lnTo>
                      <a:pt x="291" y="533"/>
                    </a:lnTo>
                    <a:lnTo>
                      <a:pt x="291" y="528"/>
                    </a:lnTo>
                    <a:lnTo>
                      <a:pt x="293" y="526"/>
                    </a:lnTo>
                    <a:lnTo>
                      <a:pt x="293" y="522"/>
                    </a:lnTo>
                    <a:lnTo>
                      <a:pt x="291" y="518"/>
                    </a:lnTo>
                    <a:lnTo>
                      <a:pt x="293" y="516"/>
                    </a:lnTo>
                    <a:lnTo>
                      <a:pt x="298" y="514"/>
                    </a:lnTo>
                    <a:lnTo>
                      <a:pt x="302" y="507"/>
                    </a:lnTo>
                    <a:lnTo>
                      <a:pt x="304" y="503"/>
                    </a:lnTo>
                    <a:lnTo>
                      <a:pt x="306" y="499"/>
                    </a:lnTo>
                    <a:lnTo>
                      <a:pt x="306" y="492"/>
                    </a:lnTo>
                    <a:lnTo>
                      <a:pt x="308" y="486"/>
                    </a:lnTo>
                    <a:lnTo>
                      <a:pt x="310" y="484"/>
                    </a:lnTo>
                    <a:lnTo>
                      <a:pt x="312" y="482"/>
                    </a:lnTo>
                    <a:lnTo>
                      <a:pt x="323" y="476"/>
                    </a:lnTo>
                    <a:lnTo>
                      <a:pt x="327" y="473"/>
                    </a:lnTo>
                    <a:lnTo>
                      <a:pt x="325" y="469"/>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6" name="Google Shape;2006;p18"/>
              <p:cNvSpPr/>
              <p:nvPr/>
            </p:nvSpPr>
            <p:spPr>
              <a:xfrm>
                <a:off x="3107314" y="2789445"/>
                <a:ext cx="590873" cy="693731"/>
              </a:xfrm>
              <a:custGeom>
                <a:rect b="b" l="l" r="r" t="t"/>
                <a:pathLst>
                  <a:path extrusionOk="0" h="317" w="270">
                    <a:moveTo>
                      <a:pt x="164" y="15"/>
                    </a:moveTo>
                    <a:lnTo>
                      <a:pt x="109" y="7"/>
                    </a:lnTo>
                    <a:lnTo>
                      <a:pt x="74" y="0"/>
                    </a:lnTo>
                    <a:lnTo>
                      <a:pt x="65" y="40"/>
                    </a:lnTo>
                    <a:lnTo>
                      <a:pt x="63" y="45"/>
                    </a:lnTo>
                    <a:lnTo>
                      <a:pt x="59" y="49"/>
                    </a:lnTo>
                    <a:lnTo>
                      <a:pt x="55" y="47"/>
                    </a:lnTo>
                    <a:lnTo>
                      <a:pt x="55" y="45"/>
                    </a:lnTo>
                    <a:lnTo>
                      <a:pt x="50" y="40"/>
                    </a:lnTo>
                    <a:lnTo>
                      <a:pt x="48" y="40"/>
                    </a:lnTo>
                    <a:lnTo>
                      <a:pt x="44" y="38"/>
                    </a:lnTo>
                    <a:lnTo>
                      <a:pt x="42" y="38"/>
                    </a:lnTo>
                    <a:lnTo>
                      <a:pt x="38" y="43"/>
                    </a:lnTo>
                    <a:lnTo>
                      <a:pt x="36" y="47"/>
                    </a:lnTo>
                    <a:lnTo>
                      <a:pt x="38" y="53"/>
                    </a:lnTo>
                    <a:lnTo>
                      <a:pt x="36" y="55"/>
                    </a:lnTo>
                    <a:lnTo>
                      <a:pt x="36" y="59"/>
                    </a:lnTo>
                    <a:lnTo>
                      <a:pt x="36" y="66"/>
                    </a:lnTo>
                    <a:lnTo>
                      <a:pt x="36" y="70"/>
                    </a:lnTo>
                    <a:lnTo>
                      <a:pt x="36" y="72"/>
                    </a:lnTo>
                    <a:lnTo>
                      <a:pt x="36" y="78"/>
                    </a:lnTo>
                    <a:lnTo>
                      <a:pt x="36" y="87"/>
                    </a:lnTo>
                    <a:lnTo>
                      <a:pt x="31" y="89"/>
                    </a:lnTo>
                    <a:lnTo>
                      <a:pt x="31" y="97"/>
                    </a:lnTo>
                    <a:lnTo>
                      <a:pt x="31" y="100"/>
                    </a:lnTo>
                    <a:lnTo>
                      <a:pt x="31" y="104"/>
                    </a:lnTo>
                    <a:lnTo>
                      <a:pt x="33" y="110"/>
                    </a:lnTo>
                    <a:lnTo>
                      <a:pt x="36" y="114"/>
                    </a:lnTo>
                    <a:lnTo>
                      <a:pt x="36" y="119"/>
                    </a:lnTo>
                    <a:lnTo>
                      <a:pt x="38" y="121"/>
                    </a:lnTo>
                    <a:lnTo>
                      <a:pt x="38" y="125"/>
                    </a:lnTo>
                    <a:lnTo>
                      <a:pt x="44" y="131"/>
                    </a:lnTo>
                    <a:lnTo>
                      <a:pt x="46" y="135"/>
                    </a:lnTo>
                    <a:lnTo>
                      <a:pt x="42" y="138"/>
                    </a:lnTo>
                    <a:lnTo>
                      <a:pt x="31" y="144"/>
                    </a:lnTo>
                    <a:lnTo>
                      <a:pt x="29" y="146"/>
                    </a:lnTo>
                    <a:lnTo>
                      <a:pt x="27" y="148"/>
                    </a:lnTo>
                    <a:lnTo>
                      <a:pt x="25" y="154"/>
                    </a:lnTo>
                    <a:lnTo>
                      <a:pt x="25" y="161"/>
                    </a:lnTo>
                    <a:lnTo>
                      <a:pt x="23" y="165"/>
                    </a:lnTo>
                    <a:lnTo>
                      <a:pt x="21" y="169"/>
                    </a:lnTo>
                    <a:lnTo>
                      <a:pt x="17" y="176"/>
                    </a:lnTo>
                    <a:lnTo>
                      <a:pt x="12" y="178"/>
                    </a:lnTo>
                    <a:lnTo>
                      <a:pt x="10" y="180"/>
                    </a:lnTo>
                    <a:lnTo>
                      <a:pt x="12" y="184"/>
                    </a:lnTo>
                    <a:lnTo>
                      <a:pt x="12" y="188"/>
                    </a:lnTo>
                    <a:lnTo>
                      <a:pt x="10" y="190"/>
                    </a:lnTo>
                    <a:lnTo>
                      <a:pt x="10" y="195"/>
                    </a:lnTo>
                    <a:lnTo>
                      <a:pt x="14" y="195"/>
                    </a:lnTo>
                    <a:lnTo>
                      <a:pt x="19" y="197"/>
                    </a:lnTo>
                    <a:lnTo>
                      <a:pt x="19" y="201"/>
                    </a:lnTo>
                    <a:lnTo>
                      <a:pt x="19" y="205"/>
                    </a:lnTo>
                    <a:lnTo>
                      <a:pt x="14" y="207"/>
                    </a:lnTo>
                    <a:lnTo>
                      <a:pt x="14" y="212"/>
                    </a:lnTo>
                    <a:lnTo>
                      <a:pt x="10" y="209"/>
                    </a:lnTo>
                    <a:lnTo>
                      <a:pt x="10" y="209"/>
                    </a:lnTo>
                    <a:lnTo>
                      <a:pt x="8" y="209"/>
                    </a:lnTo>
                    <a:lnTo>
                      <a:pt x="6" y="209"/>
                    </a:lnTo>
                    <a:lnTo>
                      <a:pt x="2" y="216"/>
                    </a:lnTo>
                    <a:lnTo>
                      <a:pt x="0" y="220"/>
                    </a:lnTo>
                    <a:lnTo>
                      <a:pt x="10" y="226"/>
                    </a:lnTo>
                    <a:lnTo>
                      <a:pt x="95" y="275"/>
                    </a:lnTo>
                    <a:lnTo>
                      <a:pt x="150" y="304"/>
                    </a:lnTo>
                    <a:lnTo>
                      <a:pt x="213" y="315"/>
                    </a:lnTo>
                    <a:lnTo>
                      <a:pt x="234" y="317"/>
                    </a:lnTo>
                    <a:lnTo>
                      <a:pt x="234" y="315"/>
                    </a:lnTo>
                    <a:lnTo>
                      <a:pt x="270" y="30"/>
                    </a:lnTo>
                    <a:lnTo>
                      <a:pt x="217" y="24"/>
                    </a:lnTo>
                    <a:lnTo>
                      <a:pt x="164" y="15"/>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07" name="Google Shape;2007;p18"/>
            <p:cNvGrpSpPr/>
            <p:nvPr/>
          </p:nvGrpSpPr>
          <p:grpSpPr>
            <a:xfrm>
              <a:off x="4131665" y="2425106"/>
              <a:ext cx="2818689" cy="1780294"/>
              <a:chOff x="3849187" y="2397718"/>
              <a:chExt cx="2818689" cy="1780294"/>
            </a:xfrm>
          </p:grpSpPr>
          <p:sp>
            <p:nvSpPr>
              <p:cNvPr id="2008" name="Google Shape;2008;p18"/>
              <p:cNvSpPr/>
              <p:nvPr/>
            </p:nvSpPr>
            <p:spPr>
              <a:xfrm>
                <a:off x="5987275" y="2397718"/>
                <a:ext cx="393915" cy="391728"/>
              </a:xfrm>
              <a:custGeom>
                <a:rect b="b" l="l" r="r" t="t"/>
                <a:pathLst>
                  <a:path extrusionOk="0" h="179" w="180">
                    <a:moveTo>
                      <a:pt x="176" y="42"/>
                    </a:moveTo>
                    <a:lnTo>
                      <a:pt x="176" y="38"/>
                    </a:lnTo>
                    <a:lnTo>
                      <a:pt x="174" y="38"/>
                    </a:lnTo>
                    <a:lnTo>
                      <a:pt x="174" y="34"/>
                    </a:lnTo>
                    <a:lnTo>
                      <a:pt x="174" y="34"/>
                    </a:lnTo>
                    <a:lnTo>
                      <a:pt x="167" y="34"/>
                    </a:lnTo>
                    <a:lnTo>
                      <a:pt x="163" y="31"/>
                    </a:lnTo>
                    <a:lnTo>
                      <a:pt x="161" y="29"/>
                    </a:lnTo>
                    <a:lnTo>
                      <a:pt x="159" y="31"/>
                    </a:lnTo>
                    <a:lnTo>
                      <a:pt x="157" y="36"/>
                    </a:lnTo>
                    <a:lnTo>
                      <a:pt x="152" y="36"/>
                    </a:lnTo>
                    <a:lnTo>
                      <a:pt x="150" y="38"/>
                    </a:lnTo>
                    <a:lnTo>
                      <a:pt x="150" y="42"/>
                    </a:lnTo>
                    <a:lnTo>
                      <a:pt x="144" y="42"/>
                    </a:lnTo>
                    <a:lnTo>
                      <a:pt x="142" y="42"/>
                    </a:lnTo>
                    <a:lnTo>
                      <a:pt x="138" y="38"/>
                    </a:lnTo>
                    <a:lnTo>
                      <a:pt x="138" y="38"/>
                    </a:lnTo>
                    <a:lnTo>
                      <a:pt x="136" y="42"/>
                    </a:lnTo>
                    <a:lnTo>
                      <a:pt x="131" y="48"/>
                    </a:lnTo>
                    <a:lnTo>
                      <a:pt x="129" y="48"/>
                    </a:lnTo>
                    <a:lnTo>
                      <a:pt x="127" y="48"/>
                    </a:lnTo>
                    <a:lnTo>
                      <a:pt x="125" y="53"/>
                    </a:lnTo>
                    <a:lnTo>
                      <a:pt x="123" y="55"/>
                    </a:lnTo>
                    <a:lnTo>
                      <a:pt x="121" y="59"/>
                    </a:lnTo>
                    <a:lnTo>
                      <a:pt x="117" y="61"/>
                    </a:lnTo>
                    <a:lnTo>
                      <a:pt x="114" y="65"/>
                    </a:lnTo>
                    <a:lnTo>
                      <a:pt x="110" y="38"/>
                    </a:lnTo>
                    <a:lnTo>
                      <a:pt x="70" y="46"/>
                    </a:lnTo>
                    <a:lnTo>
                      <a:pt x="62" y="0"/>
                    </a:lnTo>
                    <a:lnTo>
                      <a:pt x="60" y="2"/>
                    </a:lnTo>
                    <a:lnTo>
                      <a:pt x="57" y="2"/>
                    </a:lnTo>
                    <a:lnTo>
                      <a:pt x="57" y="4"/>
                    </a:lnTo>
                    <a:lnTo>
                      <a:pt x="60" y="8"/>
                    </a:lnTo>
                    <a:lnTo>
                      <a:pt x="62" y="17"/>
                    </a:lnTo>
                    <a:lnTo>
                      <a:pt x="60" y="21"/>
                    </a:lnTo>
                    <a:lnTo>
                      <a:pt x="60" y="29"/>
                    </a:lnTo>
                    <a:lnTo>
                      <a:pt x="60" y="34"/>
                    </a:lnTo>
                    <a:lnTo>
                      <a:pt x="60" y="38"/>
                    </a:lnTo>
                    <a:lnTo>
                      <a:pt x="57" y="38"/>
                    </a:lnTo>
                    <a:lnTo>
                      <a:pt x="57" y="42"/>
                    </a:lnTo>
                    <a:lnTo>
                      <a:pt x="57" y="44"/>
                    </a:lnTo>
                    <a:lnTo>
                      <a:pt x="57" y="48"/>
                    </a:lnTo>
                    <a:lnTo>
                      <a:pt x="57" y="55"/>
                    </a:lnTo>
                    <a:lnTo>
                      <a:pt x="53" y="57"/>
                    </a:lnTo>
                    <a:lnTo>
                      <a:pt x="49" y="63"/>
                    </a:lnTo>
                    <a:lnTo>
                      <a:pt x="43" y="69"/>
                    </a:lnTo>
                    <a:lnTo>
                      <a:pt x="36" y="67"/>
                    </a:lnTo>
                    <a:lnTo>
                      <a:pt x="34" y="72"/>
                    </a:lnTo>
                    <a:lnTo>
                      <a:pt x="34" y="74"/>
                    </a:lnTo>
                    <a:lnTo>
                      <a:pt x="30" y="78"/>
                    </a:lnTo>
                    <a:lnTo>
                      <a:pt x="28" y="80"/>
                    </a:lnTo>
                    <a:lnTo>
                      <a:pt x="28" y="84"/>
                    </a:lnTo>
                    <a:lnTo>
                      <a:pt x="26" y="86"/>
                    </a:lnTo>
                    <a:lnTo>
                      <a:pt x="28" y="91"/>
                    </a:lnTo>
                    <a:lnTo>
                      <a:pt x="26" y="93"/>
                    </a:lnTo>
                    <a:lnTo>
                      <a:pt x="26" y="97"/>
                    </a:lnTo>
                    <a:lnTo>
                      <a:pt x="22" y="93"/>
                    </a:lnTo>
                    <a:lnTo>
                      <a:pt x="19" y="91"/>
                    </a:lnTo>
                    <a:lnTo>
                      <a:pt x="15" y="95"/>
                    </a:lnTo>
                    <a:lnTo>
                      <a:pt x="15" y="97"/>
                    </a:lnTo>
                    <a:lnTo>
                      <a:pt x="15" y="101"/>
                    </a:lnTo>
                    <a:lnTo>
                      <a:pt x="13" y="101"/>
                    </a:lnTo>
                    <a:lnTo>
                      <a:pt x="13" y="105"/>
                    </a:lnTo>
                    <a:lnTo>
                      <a:pt x="15" y="107"/>
                    </a:lnTo>
                    <a:lnTo>
                      <a:pt x="15" y="114"/>
                    </a:lnTo>
                    <a:lnTo>
                      <a:pt x="11" y="116"/>
                    </a:lnTo>
                    <a:lnTo>
                      <a:pt x="11" y="118"/>
                    </a:lnTo>
                    <a:lnTo>
                      <a:pt x="9" y="122"/>
                    </a:lnTo>
                    <a:lnTo>
                      <a:pt x="5" y="124"/>
                    </a:lnTo>
                    <a:lnTo>
                      <a:pt x="0" y="124"/>
                    </a:lnTo>
                    <a:lnTo>
                      <a:pt x="0" y="124"/>
                    </a:lnTo>
                    <a:lnTo>
                      <a:pt x="0" y="127"/>
                    </a:lnTo>
                    <a:lnTo>
                      <a:pt x="3" y="129"/>
                    </a:lnTo>
                    <a:lnTo>
                      <a:pt x="3" y="133"/>
                    </a:lnTo>
                    <a:lnTo>
                      <a:pt x="0" y="139"/>
                    </a:lnTo>
                    <a:lnTo>
                      <a:pt x="9" y="146"/>
                    </a:lnTo>
                    <a:lnTo>
                      <a:pt x="9" y="148"/>
                    </a:lnTo>
                    <a:lnTo>
                      <a:pt x="13" y="152"/>
                    </a:lnTo>
                    <a:lnTo>
                      <a:pt x="19" y="160"/>
                    </a:lnTo>
                    <a:lnTo>
                      <a:pt x="26" y="165"/>
                    </a:lnTo>
                    <a:lnTo>
                      <a:pt x="32" y="165"/>
                    </a:lnTo>
                    <a:lnTo>
                      <a:pt x="32" y="169"/>
                    </a:lnTo>
                    <a:lnTo>
                      <a:pt x="34" y="173"/>
                    </a:lnTo>
                    <a:lnTo>
                      <a:pt x="38" y="175"/>
                    </a:lnTo>
                    <a:lnTo>
                      <a:pt x="45" y="179"/>
                    </a:lnTo>
                    <a:lnTo>
                      <a:pt x="49" y="179"/>
                    </a:lnTo>
                    <a:lnTo>
                      <a:pt x="55" y="175"/>
                    </a:lnTo>
                    <a:lnTo>
                      <a:pt x="57" y="173"/>
                    </a:lnTo>
                    <a:lnTo>
                      <a:pt x="62" y="175"/>
                    </a:lnTo>
                    <a:lnTo>
                      <a:pt x="66" y="175"/>
                    </a:lnTo>
                    <a:lnTo>
                      <a:pt x="72" y="171"/>
                    </a:lnTo>
                    <a:lnTo>
                      <a:pt x="76" y="169"/>
                    </a:lnTo>
                    <a:lnTo>
                      <a:pt x="76" y="167"/>
                    </a:lnTo>
                    <a:lnTo>
                      <a:pt x="76" y="165"/>
                    </a:lnTo>
                    <a:lnTo>
                      <a:pt x="83" y="165"/>
                    </a:lnTo>
                    <a:lnTo>
                      <a:pt x="89" y="160"/>
                    </a:lnTo>
                    <a:lnTo>
                      <a:pt x="91" y="160"/>
                    </a:lnTo>
                    <a:lnTo>
                      <a:pt x="98" y="156"/>
                    </a:lnTo>
                    <a:lnTo>
                      <a:pt x="98" y="156"/>
                    </a:lnTo>
                    <a:lnTo>
                      <a:pt x="98" y="152"/>
                    </a:lnTo>
                    <a:lnTo>
                      <a:pt x="100" y="150"/>
                    </a:lnTo>
                    <a:lnTo>
                      <a:pt x="98" y="146"/>
                    </a:lnTo>
                    <a:lnTo>
                      <a:pt x="100" y="139"/>
                    </a:lnTo>
                    <a:lnTo>
                      <a:pt x="102" y="133"/>
                    </a:lnTo>
                    <a:lnTo>
                      <a:pt x="106" y="129"/>
                    </a:lnTo>
                    <a:lnTo>
                      <a:pt x="106" y="122"/>
                    </a:lnTo>
                    <a:lnTo>
                      <a:pt x="108" y="118"/>
                    </a:lnTo>
                    <a:lnTo>
                      <a:pt x="110" y="116"/>
                    </a:lnTo>
                    <a:lnTo>
                      <a:pt x="110" y="110"/>
                    </a:lnTo>
                    <a:lnTo>
                      <a:pt x="112" y="107"/>
                    </a:lnTo>
                    <a:lnTo>
                      <a:pt x="112" y="105"/>
                    </a:lnTo>
                    <a:lnTo>
                      <a:pt x="112" y="99"/>
                    </a:lnTo>
                    <a:lnTo>
                      <a:pt x="117" y="97"/>
                    </a:lnTo>
                    <a:lnTo>
                      <a:pt x="119" y="99"/>
                    </a:lnTo>
                    <a:lnTo>
                      <a:pt x="121" y="101"/>
                    </a:lnTo>
                    <a:lnTo>
                      <a:pt x="127" y="103"/>
                    </a:lnTo>
                    <a:lnTo>
                      <a:pt x="129" y="101"/>
                    </a:lnTo>
                    <a:lnTo>
                      <a:pt x="131" y="99"/>
                    </a:lnTo>
                    <a:lnTo>
                      <a:pt x="133" y="91"/>
                    </a:lnTo>
                    <a:lnTo>
                      <a:pt x="133" y="88"/>
                    </a:lnTo>
                    <a:lnTo>
                      <a:pt x="136" y="84"/>
                    </a:lnTo>
                    <a:lnTo>
                      <a:pt x="136" y="80"/>
                    </a:lnTo>
                    <a:lnTo>
                      <a:pt x="140" y="80"/>
                    </a:lnTo>
                    <a:lnTo>
                      <a:pt x="142" y="80"/>
                    </a:lnTo>
                    <a:lnTo>
                      <a:pt x="146" y="74"/>
                    </a:lnTo>
                    <a:lnTo>
                      <a:pt x="148" y="74"/>
                    </a:lnTo>
                    <a:lnTo>
                      <a:pt x="150" y="69"/>
                    </a:lnTo>
                    <a:lnTo>
                      <a:pt x="152" y="63"/>
                    </a:lnTo>
                    <a:lnTo>
                      <a:pt x="155" y="61"/>
                    </a:lnTo>
                    <a:lnTo>
                      <a:pt x="155" y="53"/>
                    </a:lnTo>
                    <a:lnTo>
                      <a:pt x="157" y="50"/>
                    </a:lnTo>
                    <a:lnTo>
                      <a:pt x="155" y="46"/>
                    </a:lnTo>
                    <a:lnTo>
                      <a:pt x="159" y="46"/>
                    </a:lnTo>
                    <a:lnTo>
                      <a:pt x="176" y="55"/>
                    </a:lnTo>
                    <a:lnTo>
                      <a:pt x="178" y="53"/>
                    </a:lnTo>
                    <a:lnTo>
                      <a:pt x="180" y="46"/>
                    </a:lnTo>
                    <a:lnTo>
                      <a:pt x="180" y="44"/>
                    </a:lnTo>
                    <a:lnTo>
                      <a:pt x="176" y="42"/>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9" name="Google Shape;2009;p18"/>
              <p:cNvSpPr/>
              <p:nvPr/>
            </p:nvSpPr>
            <p:spPr>
              <a:xfrm>
                <a:off x="5923811" y="2498384"/>
                <a:ext cx="687165" cy="385161"/>
              </a:xfrm>
              <a:custGeom>
                <a:rect b="b" l="l" r="r" t="t"/>
                <a:pathLst>
                  <a:path extrusionOk="0" h="176" w="314">
                    <a:moveTo>
                      <a:pt x="302" y="106"/>
                    </a:moveTo>
                    <a:lnTo>
                      <a:pt x="293" y="108"/>
                    </a:lnTo>
                    <a:lnTo>
                      <a:pt x="291" y="106"/>
                    </a:lnTo>
                    <a:lnTo>
                      <a:pt x="289" y="110"/>
                    </a:lnTo>
                    <a:lnTo>
                      <a:pt x="291" y="112"/>
                    </a:lnTo>
                    <a:lnTo>
                      <a:pt x="287" y="110"/>
                    </a:lnTo>
                    <a:lnTo>
                      <a:pt x="285" y="110"/>
                    </a:lnTo>
                    <a:lnTo>
                      <a:pt x="283" y="114"/>
                    </a:lnTo>
                    <a:lnTo>
                      <a:pt x="283" y="110"/>
                    </a:lnTo>
                    <a:lnTo>
                      <a:pt x="279" y="108"/>
                    </a:lnTo>
                    <a:lnTo>
                      <a:pt x="276" y="106"/>
                    </a:lnTo>
                    <a:lnTo>
                      <a:pt x="276" y="106"/>
                    </a:lnTo>
                    <a:lnTo>
                      <a:pt x="274" y="102"/>
                    </a:lnTo>
                    <a:lnTo>
                      <a:pt x="272" y="100"/>
                    </a:lnTo>
                    <a:lnTo>
                      <a:pt x="270" y="100"/>
                    </a:lnTo>
                    <a:lnTo>
                      <a:pt x="266" y="100"/>
                    </a:lnTo>
                    <a:lnTo>
                      <a:pt x="264" y="100"/>
                    </a:lnTo>
                    <a:lnTo>
                      <a:pt x="257" y="97"/>
                    </a:lnTo>
                    <a:lnTo>
                      <a:pt x="247" y="97"/>
                    </a:lnTo>
                    <a:lnTo>
                      <a:pt x="249" y="95"/>
                    </a:lnTo>
                    <a:lnTo>
                      <a:pt x="251" y="95"/>
                    </a:lnTo>
                    <a:lnTo>
                      <a:pt x="257" y="95"/>
                    </a:lnTo>
                    <a:lnTo>
                      <a:pt x="262" y="97"/>
                    </a:lnTo>
                    <a:lnTo>
                      <a:pt x="262" y="97"/>
                    </a:lnTo>
                    <a:lnTo>
                      <a:pt x="264" y="93"/>
                    </a:lnTo>
                    <a:lnTo>
                      <a:pt x="266" y="97"/>
                    </a:lnTo>
                    <a:lnTo>
                      <a:pt x="270" y="100"/>
                    </a:lnTo>
                    <a:lnTo>
                      <a:pt x="272" y="95"/>
                    </a:lnTo>
                    <a:lnTo>
                      <a:pt x="274" y="100"/>
                    </a:lnTo>
                    <a:lnTo>
                      <a:pt x="279" y="102"/>
                    </a:lnTo>
                    <a:lnTo>
                      <a:pt x="281" y="104"/>
                    </a:lnTo>
                    <a:lnTo>
                      <a:pt x="285" y="108"/>
                    </a:lnTo>
                    <a:lnTo>
                      <a:pt x="287" y="106"/>
                    </a:lnTo>
                    <a:lnTo>
                      <a:pt x="289" y="104"/>
                    </a:lnTo>
                    <a:lnTo>
                      <a:pt x="289" y="102"/>
                    </a:lnTo>
                    <a:lnTo>
                      <a:pt x="287" y="97"/>
                    </a:lnTo>
                    <a:lnTo>
                      <a:pt x="285" y="97"/>
                    </a:lnTo>
                    <a:lnTo>
                      <a:pt x="283" y="93"/>
                    </a:lnTo>
                    <a:lnTo>
                      <a:pt x="281" y="95"/>
                    </a:lnTo>
                    <a:lnTo>
                      <a:pt x="274" y="93"/>
                    </a:lnTo>
                    <a:lnTo>
                      <a:pt x="270" y="89"/>
                    </a:lnTo>
                    <a:lnTo>
                      <a:pt x="264" y="85"/>
                    </a:lnTo>
                    <a:lnTo>
                      <a:pt x="268" y="85"/>
                    </a:lnTo>
                    <a:lnTo>
                      <a:pt x="274" y="89"/>
                    </a:lnTo>
                    <a:lnTo>
                      <a:pt x="281" y="93"/>
                    </a:lnTo>
                    <a:lnTo>
                      <a:pt x="283" y="89"/>
                    </a:lnTo>
                    <a:lnTo>
                      <a:pt x="279" y="87"/>
                    </a:lnTo>
                    <a:lnTo>
                      <a:pt x="281" y="85"/>
                    </a:lnTo>
                    <a:lnTo>
                      <a:pt x="283" y="87"/>
                    </a:lnTo>
                    <a:lnTo>
                      <a:pt x="287" y="89"/>
                    </a:lnTo>
                    <a:lnTo>
                      <a:pt x="287" y="85"/>
                    </a:lnTo>
                    <a:lnTo>
                      <a:pt x="285" y="78"/>
                    </a:lnTo>
                    <a:lnTo>
                      <a:pt x="283" y="81"/>
                    </a:lnTo>
                    <a:lnTo>
                      <a:pt x="279" y="78"/>
                    </a:lnTo>
                    <a:lnTo>
                      <a:pt x="281" y="78"/>
                    </a:lnTo>
                    <a:lnTo>
                      <a:pt x="276" y="74"/>
                    </a:lnTo>
                    <a:lnTo>
                      <a:pt x="274" y="76"/>
                    </a:lnTo>
                    <a:lnTo>
                      <a:pt x="270" y="72"/>
                    </a:lnTo>
                    <a:lnTo>
                      <a:pt x="270" y="70"/>
                    </a:lnTo>
                    <a:lnTo>
                      <a:pt x="264" y="68"/>
                    </a:lnTo>
                    <a:lnTo>
                      <a:pt x="262" y="64"/>
                    </a:lnTo>
                    <a:lnTo>
                      <a:pt x="257" y="64"/>
                    </a:lnTo>
                    <a:lnTo>
                      <a:pt x="255" y="61"/>
                    </a:lnTo>
                    <a:lnTo>
                      <a:pt x="253" y="57"/>
                    </a:lnTo>
                    <a:lnTo>
                      <a:pt x="247" y="53"/>
                    </a:lnTo>
                    <a:lnTo>
                      <a:pt x="245" y="53"/>
                    </a:lnTo>
                    <a:lnTo>
                      <a:pt x="247" y="53"/>
                    </a:lnTo>
                    <a:lnTo>
                      <a:pt x="251" y="55"/>
                    </a:lnTo>
                    <a:lnTo>
                      <a:pt x="255" y="57"/>
                    </a:lnTo>
                    <a:lnTo>
                      <a:pt x="257" y="61"/>
                    </a:lnTo>
                    <a:lnTo>
                      <a:pt x="260" y="61"/>
                    </a:lnTo>
                    <a:lnTo>
                      <a:pt x="264" y="66"/>
                    </a:lnTo>
                    <a:lnTo>
                      <a:pt x="266" y="66"/>
                    </a:lnTo>
                    <a:lnTo>
                      <a:pt x="272" y="70"/>
                    </a:lnTo>
                    <a:lnTo>
                      <a:pt x="274" y="72"/>
                    </a:lnTo>
                    <a:lnTo>
                      <a:pt x="276" y="72"/>
                    </a:lnTo>
                    <a:lnTo>
                      <a:pt x="279" y="74"/>
                    </a:lnTo>
                    <a:lnTo>
                      <a:pt x="281" y="68"/>
                    </a:lnTo>
                    <a:lnTo>
                      <a:pt x="281" y="66"/>
                    </a:lnTo>
                    <a:lnTo>
                      <a:pt x="279" y="61"/>
                    </a:lnTo>
                    <a:lnTo>
                      <a:pt x="283" y="64"/>
                    </a:lnTo>
                    <a:lnTo>
                      <a:pt x="283" y="59"/>
                    </a:lnTo>
                    <a:lnTo>
                      <a:pt x="274" y="57"/>
                    </a:lnTo>
                    <a:lnTo>
                      <a:pt x="272" y="57"/>
                    </a:lnTo>
                    <a:lnTo>
                      <a:pt x="272" y="55"/>
                    </a:lnTo>
                    <a:lnTo>
                      <a:pt x="268" y="55"/>
                    </a:lnTo>
                    <a:lnTo>
                      <a:pt x="268" y="53"/>
                    </a:lnTo>
                    <a:lnTo>
                      <a:pt x="266" y="51"/>
                    </a:lnTo>
                    <a:lnTo>
                      <a:pt x="266" y="49"/>
                    </a:lnTo>
                    <a:lnTo>
                      <a:pt x="260" y="51"/>
                    </a:lnTo>
                    <a:lnTo>
                      <a:pt x="257" y="51"/>
                    </a:lnTo>
                    <a:lnTo>
                      <a:pt x="253" y="51"/>
                    </a:lnTo>
                    <a:lnTo>
                      <a:pt x="253" y="51"/>
                    </a:lnTo>
                    <a:lnTo>
                      <a:pt x="247" y="45"/>
                    </a:lnTo>
                    <a:lnTo>
                      <a:pt x="247" y="42"/>
                    </a:lnTo>
                    <a:lnTo>
                      <a:pt x="243" y="42"/>
                    </a:lnTo>
                    <a:lnTo>
                      <a:pt x="241" y="45"/>
                    </a:lnTo>
                    <a:lnTo>
                      <a:pt x="238" y="47"/>
                    </a:lnTo>
                    <a:lnTo>
                      <a:pt x="234" y="45"/>
                    </a:lnTo>
                    <a:lnTo>
                      <a:pt x="234" y="42"/>
                    </a:lnTo>
                    <a:lnTo>
                      <a:pt x="234" y="42"/>
                    </a:lnTo>
                    <a:lnTo>
                      <a:pt x="234" y="38"/>
                    </a:lnTo>
                    <a:lnTo>
                      <a:pt x="234" y="30"/>
                    </a:lnTo>
                    <a:lnTo>
                      <a:pt x="236" y="30"/>
                    </a:lnTo>
                    <a:lnTo>
                      <a:pt x="238" y="30"/>
                    </a:lnTo>
                    <a:lnTo>
                      <a:pt x="238" y="30"/>
                    </a:lnTo>
                    <a:lnTo>
                      <a:pt x="238" y="28"/>
                    </a:lnTo>
                    <a:lnTo>
                      <a:pt x="243" y="23"/>
                    </a:lnTo>
                    <a:lnTo>
                      <a:pt x="241" y="21"/>
                    </a:lnTo>
                    <a:lnTo>
                      <a:pt x="241" y="19"/>
                    </a:lnTo>
                    <a:lnTo>
                      <a:pt x="238" y="15"/>
                    </a:lnTo>
                    <a:lnTo>
                      <a:pt x="236" y="15"/>
                    </a:lnTo>
                    <a:lnTo>
                      <a:pt x="234" y="13"/>
                    </a:lnTo>
                    <a:lnTo>
                      <a:pt x="230" y="11"/>
                    </a:lnTo>
                    <a:lnTo>
                      <a:pt x="228" y="11"/>
                    </a:lnTo>
                    <a:lnTo>
                      <a:pt x="224" y="11"/>
                    </a:lnTo>
                    <a:lnTo>
                      <a:pt x="219" y="9"/>
                    </a:lnTo>
                    <a:lnTo>
                      <a:pt x="219" y="4"/>
                    </a:lnTo>
                    <a:lnTo>
                      <a:pt x="219" y="2"/>
                    </a:lnTo>
                    <a:lnTo>
                      <a:pt x="215" y="0"/>
                    </a:lnTo>
                    <a:lnTo>
                      <a:pt x="209" y="0"/>
                    </a:lnTo>
                    <a:lnTo>
                      <a:pt x="207" y="7"/>
                    </a:lnTo>
                    <a:lnTo>
                      <a:pt x="205" y="9"/>
                    </a:lnTo>
                    <a:lnTo>
                      <a:pt x="188" y="0"/>
                    </a:lnTo>
                    <a:lnTo>
                      <a:pt x="184" y="0"/>
                    </a:lnTo>
                    <a:lnTo>
                      <a:pt x="186" y="4"/>
                    </a:lnTo>
                    <a:lnTo>
                      <a:pt x="184" y="7"/>
                    </a:lnTo>
                    <a:lnTo>
                      <a:pt x="184" y="15"/>
                    </a:lnTo>
                    <a:lnTo>
                      <a:pt x="181" y="17"/>
                    </a:lnTo>
                    <a:lnTo>
                      <a:pt x="179" y="23"/>
                    </a:lnTo>
                    <a:lnTo>
                      <a:pt x="177" y="28"/>
                    </a:lnTo>
                    <a:lnTo>
                      <a:pt x="175" y="28"/>
                    </a:lnTo>
                    <a:lnTo>
                      <a:pt x="171" y="34"/>
                    </a:lnTo>
                    <a:lnTo>
                      <a:pt x="169" y="34"/>
                    </a:lnTo>
                    <a:lnTo>
                      <a:pt x="165" y="34"/>
                    </a:lnTo>
                    <a:lnTo>
                      <a:pt x="165" y="38"/>
                    </a:lnTo>
                    <a:lnTo>
                      <a:pt x="162" y="42"/>
                    </a:lnTo>
                    <a:lnTo>
                      <a:pt x="162" y="45"/>
                    </a:lnTo>
                    <a:lnTo>
                      <a:pt x="160" y="53"/>
                    </a:lnTo>
                    <a:lnTo>
                      <a:pt x="158" y="55"/>
                    </a:lnTo>
                    <a:lnTo>
                      <a:pt x="156" y="57"/>
                    </a:lnTo>
                    <a:lnTo>
                      <a:pt x="150" y="55"/>
                    </a:lnTo>
                    <a:lnTo>
                      <a:pt x="148" y="53"/>
                    </a:lnTo>
                    <a:lnTo>
                      <a:pt x="146" y="51"/>
                    </a:lnTo>
                    <a:lnTo>
                      <a:pt x="141" y="53"/>
                    </a:lnTo>
                    <a:lnTo>
                      <a:pt x="141" y="59"/>
                    </a:lnTo>
                    <a:lnTo>
                      <a:pt x="141" y="61"/>
                    </a:lnTo>
                    <a:lnTo>
                      <a:pt x="139" y="64"/>
                    </a:lnTo>
                    <a:lnTo>
                      <a:pt x="139" y="70"/>
                    </a:lnTo>
                    <a:lnTo>
                      <a:pt x="137" y="72"/>
                    </a:lnTo>
                    <a:lnTo>
                      <a:pt x="135" y="76"/>
                    </a:lnTo>
                    <a:lnTo>
                      <a:pt x="135" y="83"/>
                    </a:lnTo>
                    <a:lnTo>
                      <a:pt x="131" y="87"/>
                    </a:lnTo>
                    <a:lnTo>
                      <a:pt x="129" y="93"/>
                    </a:lnTo>
                    <a:lnTo>
                      <a:pt x="127" y="100"/>
                    </a:lnTo>
                    <a:lnTo>
                      <a:pt x="129" y="104"/>
                    </a:lnTo>
                    <a:lnTo>
                      <a:pt x="127" y="106"/>
                    </a:lnTo>
                    <a:lnTo>
                      <a:pt x="127" y="110"/>
                    </a:lnTo>
                    <a:lnTo>
                      <a:pt x="127" y="110"/>
                    </a:lnTo>
                    <a:lnTo>
                      <a:pt x="120" y="114"/>
                    </a:lnTo>
                    <a:lnTo>
                      <a:pt x="118" y="114"/>
                    </a:lnTo>
                    <a:lnTo>
                      <a:pt x="112" y="119"/>
                    </a:lnTo>
                    <a:lnTo>
                      <a:pt x="105" y="119"/>
                    </a:lnTo>
                    <a:lnTo>
                      <a:pt x="105" y="121"/>
                    </a:lnTo>
                    <a:lnTo>
                      <a:pt x="105" y="123"/>
                    </a:lnTo>
                    <a:lnTo>
                      <a:pt x="101" y="125"/>
                    </a:lnTo>
                    <a:lnTo>
                      <a:pt x="95" y="129"/>
                    </a:lnTo>
                    <a:lnTo>
                      <a:pt x="91" y="129"/>
                    </a:lnTo>
                    <a:lnTo>
                      <a:pt x="86" y="127"/>
                    </a:lnTo>
                    <a:lnTo>
                      <a:pt x="84" y="129"/>
                    </a:lnTo>
                    <a:lnTo>
                      <a:pt x="78" y="133"/>
                    </a:lnTo>
                    <a:lnTo>
                      <a:pt x="74" y="133"/>
                    </a:lnTo>
                    <a:lnTo>
                      <a:pt x="67" y="129"/>
                    </a:lnTo>
                    <a:lnTo>
                      <a:pt x="63" y="127"/>
                    </a:lnTo>
                    <a:lnTo>
                      <a:pt x="61" y="123"/>
                    </a:lnTo>
                    <a:lnTo>
                      <a:pt x="61" y="119"/>
                    </a:lnTo>
                    <a:lnTo>
                      <a:pt x="48" y="133"/>
                    </a:lnTo>
                    <a:lnTo>
                      <a:pt x="38" y="142"/>
                    </a:lnTo>
                    <a:lnTo>
                      <a:pt x="36" y="146"/>
                    </a:lnTo>
                    <a:lnTo>
                      <a:pt x="36" y="150"/>
                    </a:lnTo>
                    <a:lnTo>
                      <a:pt x="32" y="152"/>
                    </a:lnTo>
                    <a:lnTo>
                      <a:pt x="32" y="154"/>
                    </a:lnTo>
                    <a:lnTo>
                      <a:pt x="29" y="159"/>
                    </a:lnTo>
                    <a:lnTo>
                      <a:pt x="25" y="161"/>
                    </a:lnTo>
                    <a:lnTo>
                      <a:pt x="23" y="163"/>
                    </a:lnTo>
                    <a:lnTo>
                      <a:pt x="21" y="165"/>
                    </a:lnTo>
                    <a:lnTo>
                      <a:pt x="15" y="169"/>
                    </a:lnTo>
                    <a:lnTo>
                      <a:pt x="11" y="171"/>
                    </a:lnTo>
                    <a:lnTo>
                      <a:pt x="6" y="171"/>
                    </a:lnTo>
                    <a:lnTo>
                      <a:pt x="0" y="176"/>
                    </a:lnTo>
                    <a:lnTo>
                      <a:pt x="13" y="176"/>
                    </a:lnTo>
                    <a:lnTo>
                      <a:pt x="21" y="173"/>
                    </a:lnTo>
                    <a:lnTo>
                      <a:pt x="46" y="171"/>
                    </a:lnTo>
                    <a:lnTo>
                      <a:pt x="63" y="167"/>
                    </a:lnTo>
                    <a:lnTo>
                      <a:pt x="76" y="165"/>
                    </a:lnTo>
                    <a:lnTo>
                      <a:pt x="80" y="165"/>
                    </a:lnTo>
                    <a:lnTo>
                      <a:pt x="86" y="165"/>
                    </a:lnTo>
                    <a:lnTo>
                      <a:pt x="99" y="163"/>
                    </a:lnTo>
                    <a:lnTo>
                      <a:pt x="133" y="159"/>
                    </a:lnTo>
                    <a:lnTo>
                      <a:pt x="219" y="142"/>
                    </a:lnTo>
                    <a:lnTo>
                      <a:pt x="266" y="133"/>
                    </a:lnTo>
                    <a:lnTo>
                      <a:pt x="304" y="125"/>
                    </a:lnTo>
                    <a:lnTo>
                      <a:pt x="304" y="123"/>
                    </a:lnTo>
                    <a:lnTo>
                      <a:pt x="306" y="125"/>
                    </a:lnTo>
                    <a:lnTo>
                      <a:pt x="306" y="125"/>
                    </a:lnTo>
                    <a:lnTo>
                      <a:pt x="306" y="121"/>
                    </a:lnTo>
                    <a:lnTo>
                      <a:pt x="306" y="119"/>
                    </a:lnTo>
                    <a:lnTo>
                      <a:pt x="308" y="121"/>
                    </a:lnTo>
                    <a:lnTo>
                      <a:pt x="310" y="123"/>
                    </a:lnTo>
                    <a:lnTo>
                      <a:pt x="312" y="123"/>
                    </a:lnTo>
                    <a:lnTo>
                      <a:pt x="306" y="114"/>
                    </a:lnTo>
                    <a:lnTo>
                      <a:pt x="302" y="106"/>
                    </a:lnTo>
                    <a:close/>
                    <a:moveTo>
                      <a:pt x="314" y="45"/>
                    </a:moveTo>
                    <a:lnTo>
                      <a:pt x="306" y="49"/>
                    </a:lnTo>
                    <a:lnTo>
                      <a:pt x="304" y="51"/>
                    </a:lnTo>
                    <a:lnTo>
                      <a:pt x="302" y="53"/>
                    </a:lnTo>
                    <a:lnTo>
                      <a:pt x="304" y="57"/>
                    </a:lnTo>
                    <a:lnTo>
                      <a:pt x="304" y="59"/>
                    </a:lnTo>
                    <a:lnTo>
                      <a:pt x="300" y="59"/>
                    </a:lnTo>
                    <a:lnTo>
                      <a:pt x="300" y="66"/>
                    </a:lnTo>
                    <a:lnTo>
                      <a:pt x="297" y="72"/>
                    </a:lnTo>
                    <a:lnTo>
                      <a:pt x="297" y="78"/>
                    </a:lnTo>
                    <a:lnTo>
                      <a:pt x="297" y="83"/>
                    </a:lnTo>
                    <a:lnTo>
                      <a:pt x="297" y="83"/>
                    </a:lnTo>
                    <a:lnTo>
                      <a:pt x="297" y="89"/>
                    </a:lnTo>
                    <a:lnTo>
                      <a:pt x="300" y="93"/>
                    </a:lnTo>
                    <a:lnTo>
                      <a:pt x="304" y="87"/>
                    </a:lnTo>
                    <a:lnTo>
                      <a:pt x="302" y="83"/>
                    </a:lnTo>
                    <a:lnTo>
                      <a:pt x="304" y="78"/>
                    </a:lnTo>
                    <a:lnTo>
                      <a:pt x="304" y="76"/>
                    </a:lnTo>
                    <a:lnTo>
                      <a:pt x="306" y="72"/>
                    </a:lnTo>
                    <a:lnTo>
                      <a:pt x="308" y="74"/>
                    </a:lnTo>
                    <a:lnTo>
                      <a:pt x="308" y="74"/>
                    </a:lnTo>
                    <a:lnTo>
                      <a:pt x="310" y="70"/>
                    </a:lnTo>
                    <a:lnTo>
                      <a:pt x="310" y="64"/>
                    </a:lnTo>
                    <a:lnTo>
                      <a:pt x="310" y="57"/>
                    </a:lnTo>
                    <a:lnTo>
                      <a:pt x="312" y="53"/>
                    </a:lnTo>
                    <a:lnTo>
                      <a:pt x="312" y="51"/>
                    </a:lnTo>
                    <a:lnTo>
                      <a:pt x="314" y="45"/>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0" name="Google Shape;2010;p18"/>
              <p:cNvSpPr/>
              <p:nvPr/>
            </p:nvSpPr>
            <p:spPr>
              <a:xfrm>
                <a:off x="3849187" y="2960143"/>
                <a:ext cx="1234269" cy="1203633"/>
              </a:xfrm>
              <a:custGeom>
                <a:rect b="b" l="l" r="r" t="t"/>
                <a:pathLst>
                  <a:path extrusionOk="0" h="550" w="564">
                    <a:moveTo>
                      <a:pt x="562" y="286"/>
                    </a:moveTo>
                    <a:lnTo>
                      <a:pt x="564" y="283"/>
                    </a:lnTo>
                    <a:lnTo>
                      <a:pt x="562" y="279"/>
                    </a:lnTo>
                    <a:lnTo>
                      <a:pt x="562" y="277"/>
                    </a:lnTo>
                    <a:lnTo>
                      <a:pt x="562" y="275"/>
                    </a:lnTo>
                    <a:lnTo>
                      <a:pt x="555" y="269"/>
                    </a:lnTo>
                    <a:lnTo>
                      <a:pt x="555" y="267"/>
                    </a:lnTo>
                    <a:lnTo>
                      <a:pt x="555" y="262"/>
                    </a:lnTo>
                    <a:lnTo>
                      <a:pt x="553" y="262"/>
                    </a:lnTo>
                    <a:lnTo>
                      <a:pt x="551" y="258"/>
                    </a:lnTo>
                    <a:lnTo>
                      <a:pt x="549" y="256"/>
                    </a:lnTo>
                    <a:lnTo>
                      <a:pt x="549" y="250"/>
                    </a:lnTo>
                    <a:lnTo>
                      <a:pt x="547" y="243"/>
                    </a:lnTo>
                    <a:lnTo>
                      <a:pt x="545" y="241"/>
                    </a:lnTo>
                    <a:lnTo>
                      <a:pt x="541" y="235"/>
                    </a:lnTo>
                    <a:lnTo>
                      <a:pt x="539" y="184"/>
                    </a:lnTo>
                    <a:lnTo>
                      <a:pt x="536" y="157"/>
                    </a:lnTo>
                    <a:lnTo>
                      <a:pt x="526" y="155"/>
                    </a:lnTo>
                    <a:lnTo>
                      <a:pt x="524" y="157"/>
                    </a:lnTo>
                    <a:lnTo>
                      <a:pt x="520" y="155"/>
                    </a:lnTo>
                    <a:lnTo>
                      <a:pt x="520" y="153"/>
                    </a:lnTo>
                    <a:lnTo>
                      <a:pt x="520" y="153"/>
                    </a:lnTo>
                    <a:lnTo>
                      <a:pt x="509" y="150"/>
                    </a:lnTo>
                    <a:lnTo>
                      <a:pt x="507" y="148"/>
                    </a:lnTo>
                    <a:lnTo>
                      <a:pt x="503" y="148"/>
                    </a:lnTo>
                    <a:lnTo>
                      <a:pt x="496" y="142"/>
                    </a:lnTo>
                    <a:lnTo>
                      <a:pt x="490" y="138"/>
                    </a:lnTo>
                    <a:lnTo>
                      <a:pt x="486" y="138"/>
                    </a:lnTo>
                    <a:lnTo>
                      <a:pt x="484" y="140"/>
                    </a:lnTo>
                    <a:lnTo>
                      <a:pt x="482" y="142"/>
                    </a:lnTo>
                    <a:lnTo>
                      <a:pt x="479" y="142"/>
                    </a:lnTo>
                    <a:lnTo>
                      <a:pt x="477" y="142"/>
                    </a:lnTo>
                    <a:lnTo>
                      <a:pt x="473" y="138"/>
                    </a:lnTo>
                    <a:lnTo>
                      <a:pt x="467" y="140"/>
                    </a:lnTo>
                    <a:lnTo>
                      <a:pt x="465" y="144"/>
                    </a:lnTo>
                    <a:lnTo>
                      <a:pt x="460" y="144"/>
                    </a:lnTo>
                    <a:lnTo>
                      <a:pt x="458" y="140"/>
                    </a:lnTo>
                    <a:lnTo>
                      <a:pt x="454" y="144"/>
                    </a:lnTo>
                    <a:lnTo>
                      <a:pt x="450" y="144"/>
                    </a:lnTo>
                    <a:lnTo>
                      <a:pt x="448" y="148"/>
                    </a:lnTo>
                    <a:lnTo>
                      <a:pt x="444" y="148"/>
                    </a:lnTo>
                    <a:lnTo>
                      <a:pt x="441" y="150"/>
                    </a:lnTo>
                    <a:lnTo>
                      <a:pt x="439" y="148"/>
                    </a:lnTo>
                    <a:lnTo>
                      <a:pt x="435" y="146"/>
                    </a:lnTo>
                    <a:lnTo>
                      <a:pt x="433" y="144"/>
                    </a:lnTo>
                    <a:lnTo>
                      <a:pt x="431" y="142"/>
                    </a:lnTo>
                    <a:lnTo>
                      <a:pt x="427" y="142"/>
                    </a:lnTo>
                    <a:lnTo>
                      <a:pt x="425" y="144"/>
                    </a:lnTo>
                    <a:lnTo>
                      <a:pt x="420" y="142"/>
                    </a:lnTo>
                    <a:lnTo>
                      <a:pt x="418" y="140"/>
                    </a:lnTo>
                    <a:lnTo>
                      <a:pt x="414" y="138"/>
                    </a:lnTo>
                    <a:lnTo>
                      <a:pt x="414" y="138"/>
                    </a:lnTo>
                    <a:lnTo>
                      <a:pt x="414" y="140"/>
                    </a:lnTo>
                    <a:lnTo>
                      <a:pt x="410" y="144"/>
                    </a:lnTo>
                    <a:lnTo>
                      <a:pt x="410" y="148"/>
                    </a:lnTo>
                    <a:lnTo>
                      <a:pt x="408" y="150"/>
                    </a:lnTo>
                    <a:lnTo>
                      <a:pt x="406" y="148"/>
                    </a:lnTo>
                    <a:lnTo>
                      <a:pt x="406" y="146"/>
                    </a:lnTo>
                    <a:lnTo>
                      <a:pt x="406" y="142"/>
                    </a:lnTo>
                    <a:lnTo>
                      <a:pt x="403" y="142"/>
                    </a:lnTo>
                    <a:lnTo>
                      <a:pt x="397" y="144"/>
                    </a:lnTo>
                    <a:lnTo>
                      <a:pt x="395" y="144"/>
                    </a:lnTo>
                    <a:lnTo>
                      <a:pt x="393" y="140"/>
                    </a:lnTo>
                    <a:lnTo>
                      <a:pt x="391" y="140"/>
                    </a:lnTo>
                    <a:lnTo>
                      <a:pt x="389" y="138"/>
                    </a:lnTo>
                    <a:lnTo>
                      <a:pt x="385" y="136"/>
                    </a:lnTo>
                    <a:lnTo>
                      <a:pt x="380" y="142"/>
                    </a:lnTo>
                    <a:lnTo>
                      <a:pt x="378" y="142"/>
                    </a:lnTo>
                    <a:lnTo>
                      <a:pt x="374" y="142"/>
                    </a:lnTo>
                    <a:lnTo>
                      <a:pt x="374" y="138"/>
                    </a:lnTo>
                    <a:lnTo>
                      <a:pt x="374" y="136"/>
                    </a:lnTo>
                    <a:lnTo>
                      <a:pt x="370" y="136"/>
                    </a:lnTo>
                    <a:lnTo>
                      <a:pt x="368" y="131"/>
                    </a:lnTo>
                    <a:lnTo>
                      <a:pt x="368" y="129"/>
                    </a:lnTo>
                    <a:lnTo>
                      <a:pt x="366" y="129"/>
                    </a:lnTo>
                    <a:lnTo>
                      <a:pt x="359" y="129"/>
                    </a:lnTo>
                    <a:lnTo>
                      <a:pt x="355" y="131"/>
                    </a:lnTo>
                    <a:lnTo>
                      <a:pt x="351" y="131"/>
                    </a:lnTo>
                    <a:lnTo>
                      <a:pt x="349" y="129"/>
                    </a:lnTo>
                    <a:lnTo>
                      <a:pt x="349" y="127"/>
                    </a:lnTo>
                    <a:lnTo>
                      <a:pt x="344" y="127"/>
                    </a:lnTo>
                    <a:lnTo>
                      <a:pt x="340" y="127"/>
                    </a:lnTo>
                    <a:lnTo>
                      <a:pt x="334" y="125"/>
                    </a:lnTo>
                    <a:lnTo>
                      <a:pt x="332" y="123"/>
                    </a:lnTo>
                    <a:lnTo>
                      <a:pt x="328" y="125"/>
                    </a:lnTo>
                    <a:lnTo>
                      <a:pt x="325" y="123"/>
                    </a:lnTo>
                    <a:lnTo>
                      <a:pt x="323" y="123"/>
                    </a:lnTo>
                    <a:lnTo>
                      <a:pt x="321" y="121"/>
                    </a:lnTo>
                    <a:lnTo>
                      <a:pt x="321" y="117"/>
                    </a:lnTo>
                    <a:lnTo>
                      <a:pt x="319" y="114"/>
                    </a:lnTo>
                    <a:lnTo>
                      <a:pt x="317" y="112"/>
                    </a:lnTo>
                    <a:lnTo>
                      <a:pt x="315" y="110"/>
                    </a:lnTo>
                    <a:lnTo>
                      <a:pt x="315" y="114"/>
                    </a:lnTo>
                    <a:lnTo>
                      <a:pt x="311" y="114"/>
                    </a:lnTo>
                    <a:lnTo>
                      <a:pt x="309" y="112"/>
                    </a:lnTo>
                    <a:lnTo>
                      <a:pt x="304" y="114"/>
                    </a:lnTo>
                    <a:lnTo>
                      <a:pt x="302" y="112"/>
                    </a:lnTo>
                    <a:lnTo>
                      <a:pt x="296" y="106"/>
                    </a:lnTo>
                    <a:lnTo>
                      <a:pt x="292" y="104"/>
                    </a:lnTo>
                    <a:lnTo>
                      <a:pt x="290" y="104"/>
                    </a:lnTo>
                    <a:lnTo>
                      <a:pt x="290" y="100"/>
                    </a:lnTo>
                    <a:lnTo>
                      <a:pt x="292" y="9"/>
                    </a:lnTo>
                    <a:lnTo>
                      <a:pt x="290" y="7"/>
                    </a:lnTo>
                    <a:lnTo>
                      <a:pt x="285" y="7"/>
                    </a:lnTo>
                    <a:lnTo>
                      <a:pt x="268" y="5"/>
                    </a:lnTo>
                    <a:lnTo>
                      <a:pt x="226" y="5"/>
                    </a:lnTo>
                    <a:lnTo>
                      <a:pt x="171" y="0"/>
                    </a:lnTo>
                    <a:lnTo>
                      <a:pt x="169" y="0"/>
                    </a:lnTo>
                    <a:lnTo>
                      <a:pt x="169" y="5"/>
                    </a:lnTo>
                    <a:lnTo>
                      <a:pt x="161" y="127"/>
                    </a:lnTo>
                    <a:lnTo>
                      <a:pt x="159" y="174"/>
                    </a:lnTo>
                    <a:lnTo>
                      <a:pt x="154" y="226"/>
                    </a:lnTo>
                    <a:lnTo>
                      <a:pt x="152" y="229"/>
                    </a:lnTo>
                    <a:lnTo>
                      <a:pt x="150" y="229"/>
                    </a:lnTo>
                    <a:lnTo>
                      <a:pt x="112" y="226"/>
                    </a:lnTo>
                    <a:lnTo>
                      <a:pt x="74" y="224"/>
                    </a:lnTo>
                    <a:lnTo>
                      <a:pt x="34" y="220"/>
                    </a:lnTo>
                    <a:lnTo>
                      <a:pt x="0" y="216"/>
                    </a:lnTo>
                    <a:lnTo>
                      <a:pt x="0" y="218"/>
                    </a:lnTo>
                    <a:lnTo>
                      <a:pt x="3" y="224"/>
                    </a:lnTo>
                    <a:lnTo>
                      <a:pt x="5" y="226"/>
                    </a:lnTo>
                    <a:lnTo>
                      <a:pt x="5" y="229"/>
                    </a:lnTo>
                    <a:lnTo>
                      <a:pt x="7" y="231"/>
                    </a:lnTo>
                    <a:lnTo>
                      <a:pt x="9" y="231"/>
                    </a:lnTo>
                    <a:lnTo>
                      <a:pt x="9" y="231"/>
                    </a:lnTo>
                    <a:lnTo>
                      <a:pt x="13" y="233"/>
                    </a:lnTo>
                    <a:lnTo>
                      <a:pt x="15" y="237"/>
                    </a:lnTo>
                    <a:lnTo>
                      <a:pt x="15" y="239"/>
                    </a:lnTo>
                    <a:lnTo>
                      <a:pt x="17" y="245"/>
                    </a:lnTo>
                    <a:lnTo>
                      <a:pt x="22" y="248"/>
                    </a:lnTo>
                    <a:lnTo>
                      <a:pt x="28" y="252"/>
                    </a:lnTo>
                    <a:lnTo>
                      <a:pt x="30" y="254"/>
                    </a:lnTo>
                    <a:lnTo>
                      <a:pt x="36" y="262"/>
                    </a:lnTo>
                    <a:lnTo>
                      <a:pt x="43" y="269"/>
                    </a:lnTo>
                    <a:lnTo>
                      <a:pt x="45" y="273"/>
                    </a:lnTo>
                    <a:lnTo>
                      <a:pt x="49" y="279"/>
                    </a:lnTo>
                    <a:lnTo>
                      <a:pt x="53" y="281"/>
                    </a:lnTo>
                    <a:lnTo>
                      <a:pt x="57" y="283"/>
                    </a:lnTo>
                    <a:lnTo>
                      <a:pt x="64" y="290"/>
                    </a:lnTo>
                    <a:lnTo>
                      <a:pt x="66" y="290"/>
                    </a:lnTo>
                    <a:lnTo>
                      <a:pt x="66" y="294"/>
                    </a:lnTo>
                    <a:lnTo>
                      <a:pt x="70" y="296"/>
                    </a:lnTo>
                    <a:lnTo>
                      <a:pt x="70" y="298"/>
                    </a:lnTo>
                    <a:lnTo>
                      <a:pt x="72" y="305"/>
                    </a:lnTo>
                    <a:lnTo>
                      <a:pt x="72" y="307"/>
                    </a:lnTo>
                    <a:lnTo>
                      <a:pt x="76" y="313"/>
                    </a:lnTo>
                    <a:lnTo>
                      <a:pt x="79" y="315"/>
                    </a:lnTo>
                    <a:lnTo>
                      <a:pt x="79" y="319"/>
                    </a:lnTo>
                    <a:lnTo>
                      <a:pt x="76" y="321"/>
                    </a:lnTo>
                    <a:lnTo>
                      <a:pt x="76" y="328"/>
                    </a:lnTo>
                    <a:lnTo>
                      <a:pt x="85" y="345"/>
                    </a:lnTo>
                    <a:lnTo>
                      <a:pt x="89" y="349"/>
                    </a:lnTo>
                    <a:lnTo>
                      <a:pt x="91" y="351"/>
                    </a:lnTo>
                    <a:lnTo>
                      <a:pt x="95" y="353"/>
                    </a:lnTo>
                    <a:lnTo>
                      <a:pt x="98" y="355"/>
                    </a:lnTo>
                    <a:lnTo>
                      <a:pt x="104" y="364"/>
                    </a:lnTo>
                    <a:lnTo>
                      <a:pt x="108" y="364"/>
                    </a:lnTo>
                    <a:lnTo>
                      <a:pt x="114" y="366"/>
                    </a:lnTo>
                    <a:lnTo>
                      <a:pt x="116" y="368"/>
                    </a:lnTo>
                    <a:lnTo>
                      <a:pt x="125" y="372"/>
                    </a:lnTo>
                    <a:lnTo>
                      <a:pt x="127" y="376"/>
                    </a:lnTo>
                    <a:lnTo>
                      <a:pt x="131" y="379"/>
                    </a:lnTo>
                    <a:lnTo>
                      <a:pt x="133" y="379"/>
                    </a:lnTo>
                    <a:lnTo>
                      <a:pt x="133" y="381"/>
                    </a:lnTo>
                    <a:lnTo>
                      <a:pt x="138" y="381"/>
                    </a:lnTo>
                    <a:lnTo>
                      <a:pt x="142" y="381"/>
                    </a:lnTo>
                    <a:lnTo>
                      <a:pt x="144" y="379"/>
                    </a:lnTo>
                    <a:lnTo>
                      <a:pt x="146" y="376"/>
                    </a:lnTo>
                    <a:lnTo>
                      <a:pt x="148" y="372"/>
                    </a:lnTo>
                    <a:lnTo>
                      <a:pt x="152" y="372"/>
                    </a:lnTo>
                    <a:lnTo>
                      <a:pt x="152" y="368"/>
                    </a:lnTo>
                    <a:lnTo>
                      <a:pt x="154" y="366"/>
                    </a:lnTo>
                    <a:lnTo>
                      <a:pt x="157" y="364"/>
                    </a:lnTo>
                    <a:lnTo>
                      <a:pt x="161" y="351"/>
                    </a:lnTo>
                    <a:lnTo>
                      <a:pt x="163" y="347"/>
                    </a:lnTo>
                    <a:lnTo>
                      <a:pt x="165" y="345"/>
                    </a:lnTo>
                    <a:lnTo>
                      <a:pt x="169" y="345"/>
                    </a:lnTo>
                    <a:lnTo>
                      <a:pt x="171" y="343"/>
                    </a:lnTo>
                    <a:lnTo>
                      <a:pt x="176" y="345"/>
                    </a:lnTo>
                    <a:lnTo>
                      <a:pt x="178" y="343"/>
                    </a:lnTo>
                    <a:lnTo>
                      <a:pt x="180" y="340"/>
                    </a:lnTo>
                    <a:lnTo>
                      <a:pt x="184" y="340"/>
                    </a:lnTo>
                    <a:lnTo>
                      <a:pt x="188" y="343"/>
                    </a:lnTo>
                    <a:lnTo>
                      <a:pt x="192" y="345"/>
                    </a:lnTo>
                    <a:lnTo>
                      <a:pt x="195" y="343"/>
                    </a:lnTo>
                    <a:lnTo>
                      <a:pt x="199" y="345"/>
                    </a:lnTo>
                    <a:lnTo>
                      <a:pt x="201" y="345"/>
                    </a:lnTo>
                    <a:lnTo>
                      <a:pt x="211" y="347"/>
                    </a:lnTo>
                    <a:lnTo>
                      <a:pt x="214" y="345"/>
                    </a:lnTo>
                    <a:lnTo>
                      <a:pt x="218" y="345"/>
                    </a:lnTo>
                    <a:lnTo>
                      <a:pt x="220" y="347"/>
                    </a:lnTo>
                    <a:lnTo>
                      <a:pt x="222" y="351"/>
                    </a:lnTo>
                    <a:lnTo>
                      <a:pt x="224" y="353"/>
                    </a:lnTo>
                    <a:lnTo>
                      <a:pt x="224" y="355"/>
                    </a:lnTo>
                    <a:lnTo>
                      <a:pt x="228" y="355"/>
                    </a:lnTo>
                    <a:lnTo>
                      <a:pt x="228" y="359"/>
                    </a:lnTo>
                    <a:lnTo>
                      <a:pt x="233" y="362"/>
                    </a:lnTo>
                    <a:lnTo>
                      <a:pt x="235" y="364"/>
                    </a:lnTo>
                    <a:lnTo>
                      <a:pt x="237" y="366"/>
                    </a:lnTo>
                    <a:lnTo>
                      <a:pt x="245" y="372"/>
                    </a:lnTo>
                    <a:lnTo>
                      <a:pt x="249" y="381"/>
                    </a:lnTo>
                    <a:lnTo>
                      <a:pt x="252" y="383"/>
                    </a:lnTo>
                    <a:lnTo>
                      <a:pt x="254" y="391"/>
                    </a:lnTo>
                    <a:lnTo>
                      <a:pt x="258" y="398"/>
                    </a:lnTo>
                    <a:lnTo>
                      <a:pt x="258" y="402"/>
                    </a:lnTo>
                    <a:lnTo>
                      <a:pt x="258" y="402"/>
                    </a:lnTo>
                    <a:lnTo>
                      <a:pt x="260" y="406"/>
                    </a:lnTo>
                    <a:lnTo>
                      <a:pt x="262" y="408"/>
                    </a:lnTo>
                    <a:lnTo>
                      <a:pt x="264" y="412"/>
                    </a:lnTo>
                    <a:lnTo>
                      <a:pt x="264" y="412"/>
                    </a:lnTo>
                    <a:lnTo>
                      <a:pt x="266" y="419"/>
                    </a:lnTo>
                    <a:lnTo>
                      <a:pt x="268" y="425"/>
                    </a:lnTo>
                    <a:lnTo>
                      <a:pt x="273" y="429"/>
                    </a:lnTo>
                    <a:lnTo>
                      <a:pt x="275" y="429"/>
                    </a:lnTo>
                    <a:lnTo>
                      <a:pt x="279" y="436"/>
                    </a:lnTo>
                    <a:lnTo>
                      <a:pt x="279" y="438"/>
                    </a:lnTo>
                    <a:lnTo>
                      <a:pt x="281" y="440"/>
                    </a:lnTo>
                    <a:lnTo>
                      <a:pt x="283" y="444"/>
                    </a:lnTo>
                    <a:lnTo>
                      <a:pt x="285" y="446"/>
                    </a:lnTo>
                    <a:lnTo>
                      <a:pt x="292" y="455"/>
                    </a:lnTo>
                    <a:lnTo>
                      <a:pt x="296" y="457"/>
                    </a:lnTo>
                    <a:lnTo>
                      <a:pt x="300" y="459"/>
                    </a:lnTo>
                    <a:lnTo>
                      <a:pt x="300" y="461"/>
                    </a:lnTo>
                    <a:lnTo>
                      <a:pt x="300" y="463"/>
                    </a:lnTo>
                    <a:lnTo>
                      <a:pt x="302" y="467"/>
                    </a:lnTo>
                    <a:lnTo>
                      <a:pt x="300" y="471"/>
                    </a:lnTo>
                    <a:lnTo>
                      <a:pt x="300" y="474"/>
                    </a:lnTo>
                    <a:lnTo>
                      <a:pt x="302" y="476"/>
                    </a:lnTo>
                    <a:lnTo>
                      <a:pt x="302" y="480"/>
                    </a:lnTo>
                    <a:lnTo>
                      <a:pt x="302" y="484"/>
                    </a:lnTo>
                    <a:lnTo>
                      <a:pt x="302" y="486"/>
                    </a:lnTo>
                    <a:lnTo>
                      <a:pt x="304" y="488"/>
                    </a:lnTo>
                    <a:lnTo>
                      <a:pt x="309" y="495"/>
                    </a:lnTo>
                    <a:lnTo>
                      <a:pt x="311" y="499"/>
                    </a:lnTo>
                    <a:lnTo>
                      <a:pt x="313" y="505"/>
                    </a:lnTo>
                    <a:lnTo>
                      <a:pt x="315" y="514"/>
                    </a:lnTo>
                    <a:lnTo>
                      <a:pt x="317" y="516"/>
                    </a:lnTo>
                    <a:lnTo>
                      <a:pt x="317" y="520"/>
                    </a:lnTo>
                    <a:lnTo>
                      <a:pt x="319" y="520"/>
                    </a:lnTo>
                    <a:lnTo>
                      <a:pt x="325" y="520"/>
                    </a:lnTo>
                    <a:lnTo>
                      <a:pt x="330" y="522"/>
                    </a:lnTo>
                    <a:lnTo>
                      <a:pt x="332" y="522"/>
                    </a:lnTo>
                    <a:lnTo>
                      <a:pt x="334" y="524"/>
                    </a:lnTo>
                    <a:lnTo>
                      <a:pt x="336" y="526"/>
                    </a:lnTo>
                    <a:lnTo>
                      <a:pt x="338" y="528"/>
                    </a:lnTo>
                    <a:lnTo>
                      <a:pt x="342" y="528"/>
                    </a:lnTo>
                    <a:lnTo>
                      <a:pt x="344" y="528"/>
                    </a:lnTo>
                    <a:lnTo>
                      <a:pt x="349" y="531"/>
                    </a:lnTo>
                    <a:lnTo>
                      <a:pt x="355" y="535"/>
                    </a:lnTo>
                    <a:lnTo>
                      <a:pt x="357" y="537"/>
                    </a:lnTo>
                    <a:lnTo>
                      <a:pt x="370" y="539"/>
                    </a:lnTo>
                    <a:lnTo>
                      <a:pt x="378" y="537"/>
                    </a:lnTo>
                    <a:lnTo>
                      <a:pt x="380" y="539"/>
                    </a:lnTo>
                    <a:lnTo>
                      <a:pt x="385" y="539"/>
                    </a:lnTo>
                    <a:lnTo>
                      <a:pt x="391" y="545"/>
                    </a:lnTo>
                    <a:lnTo>
                      <a:pt x="391" y="545"/>
                    </a:lnTo>
                    <a:lnTo>
                      <a:pt x="395" y="550"/>
                    </a:lnTo>
                    <a:lnTo>
                      <a:pt x="397" y="547"/>
                    </a:lnTo>
                    <a:lnTo>
                      <a:pt x="397" y="545"/>
                    </a:lnTo>
                    <a:lnTo>
                      <a:pt x="406" y="543"/>
                    </a:lnTo>
                    <a:lnTo>
                      <a:pt x="408" y="543"/>
                    </a:lnTo>
                    <a:lnTo>
                      <a:pt x="406" y="539"/>
                    </a:lnTo>
                    <a:lnTo>
                      <a:pt x="403" y="541"/>
                    </a:lnTo>
                    <a:lnTo>
                      <a:pt x="403" y="539"/>
                    </a:lnTo>
                    <a:lnTo>
                      <a:pt x="401" y="541"/>
                    </a:lnTo>
                    <a:lnTo>
                      <a:pt x="399" y="537"/>
                    </a:lnTo>
                    <a:lnTo>
                      <a:pt x="401" y="537"/>
                    </a:lnTo>
                    <a:lnTo>
                      <a:pt x="399" y="535"/>
                    </a:lnTo>
                    <a:lnTo>
                      <a:pt x="399" y="528"/>
                    </a:lnTo>
                    <a:lnTo>
                      <a:pt x="393" y="518"/>
                    </a:lnTo>
                    <a:lnTo>
                      <a:pt x="393" y="514"/>
                    </a:lnTo>
                    <a:lnTo>
                      <a:pt x="391" y="503"/>
                    </a:lnTo>
                    <a:lnTo>
                      <a:pt x="389" y="499"/>
                    </a:lnTo>
                    <a:lnTo>
                      <a:pt x="389" y="497"/>
                    </a:lnTo>
                    <a:lnTo>
                      <a:pt x="391" y="497"/>
                    </a:lnTo>
                    <a:lnTo>
                      <a:pt x="389" y="493"/>
                    </a:lnTo>
                    <a:lnTo>
                      <a:pt x="389" y="490"/>
                    </a:lnTo>
                    <a:lnTo>
                      <a:pt x="391" y="490"/>
                    </a:lnTo>
                    <a:lnTo>
                      <a:pt x="391" y="486"/>
                    </a:lnTo>
                    <a:lnTo>
                      <a:pt x="393" y="484"/>
                    </a:lnTo>
                    <a:lnTo>
                      <a:pt x="393" y="480"/>
                    </a:lnTo>
                    <a:lnTo>
                      <a:pt x="395" y="478"/>
                    </a:lnTo>
                    <a:lnTo>
                      <a:pt x="389" y="478"/>
                    </a:lnTo>
                    <a:lnTo>
                      <a:pt x="380" y="478"/>
                    </a:lnTo>
                    <a:lnTo>
                      <a:pt x="382" y="474"/>
                    </a:lnTo>
                    <a:lnTo>
                      <a:pt x="380" y="471"/>
                    </a:lnTo>
                    <a:lnTo>
                      <a:pt x="378" y="467"/>
                    </a:lnTo>
                    <a:lnTo>
                      <a:pt x="382" y="471"/>
                    </a:lnTo>
                    <a:lnTo>
                      <a:pt x="385" y="474"/>
                    </a:lnTo>
                    <a:lnTo>
                      <a:pt x="387" y="474"/>
                    </a:lnTo>
                    <a:lnTo>
                      <a:pt x="389" y="471"/>
                    </a:lnTo>
                    <a:lnTo>
                      <a:pt x="393" y="474"/>
                    </a:lnTo>
                    <a:lnTo>
                      <a:pt x="389" y="476"/>
                    </a:lnTo>
                    <a:lnTo>
                      <a:pt x="395" y="474"/>
                    </a:lnTo>
                    <a:lnTo>
                      <a:pt x="401" y="459"/>
                    </a:lnTo>
                    <a:lnTo>
                      <a:pt x="399" y="455"/>
                    </a:lnTo>
                    <a:lnTo>
                      <a:pt x="397" y="455"/>
                    </a:lnTo>
                    <a:lnTo>
                      <a:pt x="395" y="450"/>
                    </a:lnTo>
                    <a:lnTo>
                      <a:pt x="395" y="448"/>
                    </a:lnTo>
                    <a:lnTo>
                      <a:pt x="393" y="450"/>
                    </a:lnTo>
                    <a:lnTo>
                      <a:pt x="391" y="448"/>
                    </a:lnTo>
                    <a:lnTo>
                      <a:pt x="395" y="446"/>
                    </a:lnTo>
                    <a:lnTo>
                      <a:pt x="401" y="446"/>
                    </a:lnTo>
                    <a:lnTo>
                      <a:pt x="403" y="450"/>
                    </a:lnTo>
                    <a:lnTo>
                      <a:pt x="410" y="442"/>
                    </a:lnTo>
                    <a:lnTo>
                      <a:pt x="412" y="438"/>
                    </a:lnTo>
                    <a:lnTo>
                      <a:pt x="412" y="436"/>
                    </a:lnTo>
                    <a:lnTo>
                      <a:pt x="410" y="438"/>
                    </a:lnTo>
                    <a:lnTo>
                      <a:pt x="408" y="440"/>
                    </a:lnTo>
                    <a:lnTo>
                      <a:pt x="403" y="438"/>
                    </a:lnTo>
                    <a:lnTo>
                      <a:pt x="406" y="433"/>
                    </a:lnTo>
                    <a:lnTo>
                      <a:pt x="406" y="433"/>
                    </a:lnTo>
                    <a:lnTo>
                      <a:pt x="410" y="433"/>
                    </a:lnTo>
                    <a:lnTo>
                      <a:pt x="412" y="431"/>
                    </a:lnTo>
                    <a:lnTo>
                      <a:pt x="412" y="433"/>
                    </a:lnTo>
                    <a:lnTo>
                      <a:pt x="416" y="431"/>
                    </a:lnTo>
                    <a:lnTo>
                      <a:pt x="416" y="427"/>
                    </a:lnTo>
                    <a:lnTo>
                      <a:pt x="416" y="431"/>
                    </a:lnTo>
                    <a:lnTo>
                      <a:pt x="416" y="433"/>
                    </a:lnTo>
                    <a:lnTo>
                      <a:pt x="418" y="431"/>
                    </a:lnTo>
                    <a:lnTo>
                      <a:pt x="422" y="427"/>
                    </a:lnTo>
                    <a:lnTo>
                      <a:pt x="422" y="425"/>
                    </a:lnTo>
                    <a:lnTo>
                      <a:pt x="420" y="421"/>
                    </a:lnTo>
                    <a:lnTo>
                      <a:pt x="422" y="419"/>
                    </a:lnTo>
                    <a:lnTo>
                      <a:pt x="422" y="417"/>
                    </a:lnTo>
                    <a:lnTo>
                      <a:pt x="427" y="423"/>
                    </a:lnTo>
                    <a:lnTo>
                      <a:pt x="429" y="425"/>
                    </a:lnTo>
                    <a:lnTo>
                      <a:pt x="439" y="419"/>
                    </a:lnTo>
                    <a:lnTo>
                      <a:pt x="439" y="417"/>
                    </a:lnTo>
                    <a:lnTo>
                      <a:pt x="437" y="417"/>
                    </a:lnTo>
                    <a:lnTo>
                      <a:pt x="433" y="417"/>
                    </a:lnTo>
                    <a:lnTo>
                      <a:pt x="435" y="414"/>
                    </a:lnTo>
                    <a:lnTo>
                      <a:pt x="433" y="410"/>
                    </a:lnTo>
                    <a:lnTo>
                      <a:pt x="429" y="404"/>
                    </a:lnTo>
                    <a:lnTo>
                      <a:pt x="433" y="404"/>
                    </a:lnTo>
                    <a:lnTo>
                      <a:pt x="433" y="406"/>
                    </a:lnTo>
                    <a:lnTo>
                      <a:pt x="437" y="410"/>
                    </a:lnTo>
                    <a:lnTo>
                      <a:pt x="441" y="410"/>
                    </a:lnTo>
                    <a:lnTo>
                      <a:pt x="437" y="404"/>
                    </a:lnTo>
                    <a:lnTo>
                      <a:pt x="439" y="402"/>
                    </a:lnTo>
                    <a:lnTo>
                      <a:pt x="441" y="406"/>
                    </a:lnTo>
                    <a:lnTo>
                      <a:pt x="444" y="408"/>
                    </a:lnTo>
                    <a:lnTo>
                      <a:pt x="448" y="406"/>
                    </a:lnTo>
                    <a:lnTo>
                      <a:pt x="448" y="408"/>
                    </a:lnTo>
                    <a:lnTo>
                      <a:pt x="452" y="408"/>
                    </a:lnTo>
                    <a:lnTo>
                      <a:pt x="450" y="410"/>
                    </a:lnTo>
                    <a:lnTo>
                      <a:pt x="456" y="408"/>
                    </a:lnTo>
                    <a:lnTo>
                      <a:pt x="456" y="410"/>
                    </a:lnTo>
                    <a:lnTo>
                      <a:pt x="448" y="414"/>
                    </a:lnTo>
                    <a:lnTo>
                      <a:pt x="448" y="417"/>
                    </a:lnTo>
                    <a:lnTo>
                      <a:pt x="458" y="410"/>
                    </a:lnTo>
                    <a:lnTo>
                      <a:pt x="465" y="408"/>
                    </a:lnTo>
                    <a:lnTo>
                      <a:pt x="469" y="406"/>
                    </a:lnTo>
                    <a:lnTo>
                      <a:pt x="465" y="406"/>
                    </a:lnTo>
                    <a:lnTo>
                      <a:pt x="463" y="408"/>
                    </a:lnTo>
                    <a:lnTo>
                      <a:pt x="460" y="406"/>
                    </a:lnTo>
                    <a:lnTo>
                      <a:pt x="467" y="402"/>
                    </a:lnTo>
                    <a:lnTo>
                      <a:pt x="473" y="402"/>
                    </a:lnTo>
                    <a:lnTo>
                      <a:pt x="479" y="398"/>
                    </a:lnTo>
                    <a:lnTo>
                      <a:pt x="486" y="395"/>
                    </a:lnTo>
                    <a:lnTo>
                      <a:pt x="488" y="393"/>
                    </a:lnTo>
                    <a:lnTo>
                      <a:pt x="494" y="387"/>
                    </a:lnTo>
                    <a:lnTo>
                      <a:pt x="494" y="381"/>
                    </a:lnTo>
                    <a:lnTo>
                      <a:pt x="501" y="379"/>
                    </a:lnTo>
                    <a:lnTo>
                      <a:pt x="503" y="374"/>
                    </a:lnTo>
                    <a:lnTo>
                      <a:pt x="505" y="372"/>
                    </a:lnTo>
                    <a:lnTo>
                      <a:pt x="507" y="368"/>
                    </a:lnTo>
                    <a:lnTo>
                      <a:pt x="503" y="368"/>
                    </a:lnTo>
                    <a:lnTo>
                      <a:pt x="503" y="364"/>
                    </a:lnTo>
                    <a:lnTo>
                      <a:pt x="501" y="359"/>
                    </a:lnTo>
                    <a:lnTo>
                      <a:pt x="501" y="357"/>
                    </a:lnTo>
                    <a:lnTo>
                      <a:pt x="498" y="353"/>
                    </a:lnTo>
                    <a:lnTo>
                      <a:pt x="501" y="353"/>
                    </a:lnTo>
                    <a:lnTo>
                      <a:pt x="505" y="355"/>
                    </a:lnTo>
                    <a:lnTo>
                      <a:pt x="507" y="353"/>
                    </a:lnTo>
                    <a:lnTo>
                      <a:pt x="511" y="349"/>
                    </a:lnTo>
                    <a:lnTo>
                      <a:pt x="513" y="351"/>
                    </a:lnTo>
                    <a:lnTo>
                      <a:pt x="513" y="355"/>
                    </a:lnTo>
                    <a:lnTo>
                      <a:pt x="511" y="362"/>
                    </a:lnTo>
                    <a:lnTo>
                      <a:pt x="517" y="359"/>
                    </a:lnTo>
                    <a:lnTo>
                      <a:pt x="524" y="359"/>
                    </a:lnTo>
                    <a:lnTo>
                      <a:pt x="524" y="362"/>
                    </a:lnTo>
                    <a:lnTo>
                      <a:pt x="520" y="362"/>
                    </a:lnTo>
                    <a:lnTo>
                      <a:pt x="513" y="366"/>
                    </a:lnTo>
                    <a:lnTo>
                      <a:pt x="511" y="370"/>
                    </a:lnTo>
                    <a:lnTo>
                      <a:pt x="511" y="370"/>
                    </a:lnTo>
                    <a:lnTo>
                      <a:pt x="515" y="366"/>
                    </a:lnTo>
                    <a:lnTo>
                      <a:pt x="520" y="366"/>
                    </a:lnTo>
                    <a:lnTo>
                      <a:pt x="522" y="364"/>
                    </a:lnTo>
                    <a:lnTo>
                      <a:pt x="532" y="359"/>
                    </a:lnTo>
                    <a:lnTo>
                      <a:pt x="543" y="353"/>
                    </a:lnTo>
                    <a:lnTo>
                      <a:pt x="551" y="353"/>
                    </a:lnTo>
                    <a:lnTo>
                      <a:pt x="547" y="347"/>
                    </a:lnTo>
                    <a:lnTo>
                      <a:pt x="551" y="340"/>
                    </a:lnTo>
                    <a:lnTo>
                      <a:pt x="553" y="336"/>
                    </a:lnTo>
                    <a:lnTo>
                      <a:pt x="553" y="336"/>
                    </a:lnTo>
                    <a:lnTo>
                      <a:pt x="558" y="334"/>
                    </a:lnTo>
                    <a:lnTo>
                      <a:pt x="558" y="330"/>
                    </a:lnTo>
                    <a:lnTo>
                      <a:pt x="555" y="321"/>
                    </a:lnTo>
                    <a:lnTo>
                      <a:pt x="555" y="317"/>
                    </a:lnTo>
                    <a:lnTo>
                      <a:pt x="558" y="315"/>
                    </a:lnTo>
                    <a:lnTo>
                      <a:pt x="555" y="309"/>
                    </a:lnTo>
                    <a:lnTo>
                      <a:pt x="558" y="305"/>
                    </a:lnTo>
                    <a:lnTo>
                      <a:pt x="560" y="302"/>
                    </a:lnTo>
                    <a:lnTo>
                      <a:pt x="560" y="298"/>
                    </a:lnTo>
                    <a:lnTo>
                      <a:pt x="562" y="294"/>
                    </a:lnTo>
                    <a:lnTo>
                      <a:pt x="562" y="292"/>
                    </a:lnTo>
                    <a:lnTo>
                      <a:pt x="564" y="288"/>
                    </a:lnTo>
                    <a:lnTo>
                      <a:pt x="562" y="286"/>
                    </a:lnTo>
                    <a:close/>
                    <a:moveTo>
                      <a:pt x="399" y="512"/>
                    </a:moveTo>
                    <a:lnTo>
                      <a:pt x="399" y="514"/>
                    </a:lnTo>
                    <a:lnTo>
                      <a:pt x="401" y="518"/>
                    </a:lnTo>
                    <a:lnTo>
                      <a:pt x="403" y="524"/>
                    </a:lnTo>
                    <a:lnTo>
                      <a:pt x="403" y="531"/>
                    </a:lnTo>
                    <a:lnTo>
                      <a:pt x="406" y="535"/>
                    </a:lnTo>
                    <a:lnTo>
                      <a:pt x="403" y="524"/>
                    </a:lnTo>
                    <a:lnTo>
                      <a:pt x="403" y="518"/>
                    </a:lnTo>
                    <a:lnTo>
                      <a:pt x="397" y="499"/>
                    </a:lnTo>
                    <a:lnTo>
                      <a:pt x="395" y="488"/>
                    </a:lnTo>
                    <a:lnTo>
                      <a:pt x="395" y="482"/>
                    </a:lnTo>
                    <a:lnTo>
                      <a:pt x="395" y="488"/>
                    </a:lnTo>
                    <a:lnTo>
                      <a:pt x="395" y="493"/>
                    </a:lnTo>
                    <a:lnTo>
                      <a:pt x="395" y="499"/>
                    </a:lnTo>
                    <a:lnTo>
                      <a:pt x="397" y="503"/>
                    </a:lnTo>
                    <a:lnTo>
                      <a:pt x="397" y="505"/>
                    </a:lnTo>
                    <a:lnTo>
                      <a:pt x="399" y="512"/>
                    </a:lnTo>
                    <a:close/>
                    <a:moveTo>
                      <a:pt x="403" y="459"/>
                    </a:moveTo>
                    <a:lnTo>
                      <a:pt x="399" y="467"/>
                    </a:lnTo>
                    <a:lnTo>
                      <a:pt x="397" y="474"/>
                    </a:lnTo>
                    <a:lnTo>
                      <a:pt x="397" y="480"/>
                    </a:lnTo>
                    <a:lnTo>
                      <a:pt x="399" y="469"/>
                    </a:lnTo>
                    <a:lnTo>
                      <a:pt x="401" y="463"/>
                    </a:lnTo>
                    <a:lnTo>
                      <a:pt x="408" y="452"/>
                    </a:lnTo>
                    <a:lnTo>
                      <a:pt x="408" y="450"/>
                    </a:lnTo>
                    <a:lnTo>
                      <a:pt x="406" y="457"/>
                    </a:lnTo>
                    <a:lnTo>
                      <a:pt x="403" y="459"/>
                    </a:lnTo>
                    <a:close/>
                    <a:moveTo>
                      <a:pt x="416" y="438"/>
                    </a:moveTo>
                    <a:lnTo>
                      <a:pt x="416" y="440"/>
                    </a:lnTo>
                    <a:lnTo>
                      <a:pt x="414" y="444"/>
                    </a:lnTo>
                    <a:lnTo>
                      <a:pt x="414" y="444"/>
                    </a:lnTo>
                    <a:lnTo>
                      <a:pt x="418" y="438"/>
                    </a:lnTo>
                    <a:lnTo>
                      <a:pt x="420" y="436"/>
                    </a:lnTo>
                    <a:lnTo>
                      <a:pt x="418" y="433"/>
                    </a:lnTo>
                    <a:lnTo>
                      <a:pt x="416" y="438"/>
                    </a:lnTo>
                    <a:close/>
                    <a:moveTo>
                      <a:pt x="435" y="423"/>
                    </a:moveTo>
                    <a:lnTo>
                      <a:pt x="429" y="427"/>
                    </a:lnTo>
                    <a:lnTo>
                      <a:pt x="427" y="429"/>
                    </a:lnTo>
                    <a:lnTo>
                      <a:pt x="422" y="431"/>
                    </a:lnTo>
                    <a:lnTo>
                      <a:pt x="422" y="431"/>
                    </a:lnTo>
                    <a:lnTo>
                      <a:pt x="422" y="433"/>
                    </a:lnTo>
                    <a:lnTo>
                      <a:pt x="433" y="427"/>
                    </a:lnTo>
                    <a:lnTo>
                      <a:pt x="439" y="425"/>
                    </a:lnTo>
                    <a:lnTo>
                      <a:pt x="439" y="421"/>
                    </a:lnTo>
                    <a:lnTo>
                      <a:pt x="439" y="421"/>
                    </a:lnTo>
                    <a:lnTo>
                      <a:pt x="435" y="423"/>
                    </a:lnTo>
                    <a:close/>
                    <a:moveTo>
                      <a:pt x="503" y="379"/>
                    </a:moveTo>
                    <a:lnTo>
                      <a:pt x="501" y="381"/>
                    </a:lnTo>
                    <a:lnTo>
                      <a:pt x="498" y="383"/>
                    </a:lnTo>
                    <a:lnTo>
                      <a:pt x="509" y="374"/>
                    </a:lnTo>
                    <a:lnTo>
                      <a:pt x="511" y="372"/>
                    </a:lnTo>
                    <a:lnTo>
                      <a:pt x="507" y="374"/>
                    </a:lnTo>
                    <a:lnTo>
                      <a:pt x="503" y="379"/>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1" name="Google Shape;2011;p18"/>
              <p:cNvSpPr/>
              <p:nvPr/>
            </p:nvSpPr>
            <p:spPr>
              <a:xfrm>
                <a:off x="5354824" y="2859477"/>
                <a:ext cx="744063" cy="262611"/>
              </a:xfrm>
              <a:custGeom>
                <a:rect b="b" l="l" r="r" t="t"/>
                <a:pathLst>
                  <a:path extrusionOk="0" h="120" w="340">
                    <a:moveTo>
                      <a:pt x="336" y="0"/>
                    </a:moveTo>
                    <a:lnTo>
                      <a:pt x="323" y="2"/>
                    </a:lnTo>
                    <a:lnTo>
                      <a:pt x="306" y="6"/>
                    </a:lnTo>
                    <a:lnTo>
                      <a:pt x="281" y="8"/>
                    </a:lnTo>
                    <a:lnTo>
                      <a:pt x="273" y="11"/>
                    </a:lnTo>
                    <a:lnTo>
                      <a:pt x="260" y="11"/>
                    </a:lnTo>
                    <a:lnTo>
                      <a:pt x="256" y="13"/>
                    </a:lnTo>
                    <a:lnTo>
                      <a:pt x="243" y="15"/>
                    </a:lnTo>
                    <a:lnTo>
                      <a:pt x="230" y="17"/>
                    </a:lnTo>
                    <a:lnTo>
                      <a:pt x="216" y="17"/>
                    </a:lnTo>
                    <a:lnTo>
                      <a:pt x="199" y="19"/>
                    </a:lnTo>
                    <a:lnTo>
                      <a:pt x="188" y="19"/>
                    </a:lnTo>
                    <a:lnTo>
                      <a:pt x="167" y="21"/>
                    </a:lnTo>
                    <a:lnTo>
                      <a:pt x="148" y="23"/>
                    </a:lnTo>
                    <a:lnTo>
                      <a:pt x="127" y="25"/>
                    </a:lnTo>
                    <a:lnTo>
                      <a:pt x="112" y="27"/>
                    </a:lnTo>
                    <a:lnTo>
                      <a:pt x="95" y="30"/>
                    </a:lnTo>
                    <a:lnTo>
                      <a:pt x="91" y="27"/>
                    </a:lnTo>
                    <a:lnTo>
                      <a:pt x="85" y="27"/>
                    </a:lnTo>
                    <a:lnTo>
                      <a:pt x="87" y="34"/>
                    </a:lnTo>
                    <a:lnTo>
                      <a:pt x="85" y="38"/>
                    </a:lnTo>
                    <a:lnTo>
                      <a:pt x="30" y="42"/>
                    </a:lnTo>
                    <a:lnTo>
                      <a:pt x="28" y="44"/>
                    </a:lnTo>
                    <a:lnTo>
                      <a:pt x="28" y="42"/>
                    </a:lnTo>
                    <a:lnTo>
                      <a:pt x="26" y="42"/>
                    </a:lnTo>
                    <a:lnTo>
                      <a:pt x="26" y="46"/>
                    </a:lnTo>
                    <a:lnTo>
                      <a:pt x="28" y="49"/>
                    </a:lnTo>
                    <a:lnTo>
                      <a:pt x="24" y="51"/>
                    </a:lnTo>
                    <a:lnTo>
                      <a:pt x="26" y="53"/>
                    </a:lnTo>
                    <a:lnTo>
                      <a:pt x="21" y="57"/>
                    </a:lnTo>
                    <a:lnTo>
                      <a:pt x="24" y="59"/>
                    </a:lnTo>
                    <a:lnTo>
                      <a:pt x="21" y="63"/>
                    </a:lnTo>
                    <a:lnTo>
                      <a:pt x="19" y="68"/>
                    </a:lnTo>
                    <a:lnTo>
                      <a:pt x="21" y="70"/>
                    </a:lnTo>
                    <a:lnTo>
                      <a:pt x="21" y="74"/>
                    </a:lnTo>
                    <a:lnTo>
                      <a:pt x="19" y="74"/>
                    </a:lnTo>
                    <a:lnTo>
                      <a:pt x="21" y="78"/>
                    </a:lnTo>
                    <a:lnTo>
                      <a:pt x="17" y="80"/>
                    </a:lnTo>
                    <a:lnTo>
                      <a:pt x="15" y="82"/>
                    </a:lnTo>
                    <a:lnTo>
                      <a:pt x="13" y="84"/>
                    </a:lnTo>
                    <a:lnTo>
                      <a:pt x="13" y="84"/>
                    </a:lnTo>
                    <a:lnTo>
                      <a:pt x="15" y="89"/>
                    </a:lnTo>
                    <a:lnTo>
                      <a:pt x="13" y="89"/>
                    </a:lnTo>
                    <a:lnTo>
                      <a:pt x="11" y="93"/>
                    </a:lnTo>
                    <a:lnTo>
                      <a:pt x="9" y="93"/>
                    </a:lnTo>
                    <a:lnTo>
                      <a:pt x="11" y="97"/>
                    </a:lnTo>
                    <a:lnTo>
                      <a:pt x="9" y="99"/>
                    </a:lnTo>
                    <a:lnTo>
                      <a:pt x="9" y="97"/>
                    </a:lnTo>
                    <a:lnTo>
                      <a:pt x="5" y="97"/>
                    </a:lnTo>
                    <a:lnTo>
                      <a:pt x="5" y="101"/>
                    </a:lnTo>
                    <a:lnTo>
                      <a:pt x="7" y="101"/>
                    </a:lnTo>
                    <a:lnTo>
                      <a:pt x="7" y="106"/>
                    </a:lnTo>
                    <a:lnTo>
                      <a:pt x="9" y="114"/>
                    </a:lnTo>
                    <a:lnTo>
                      <a:pt x="9" y="114"/>
                    </a:lnTo>
                    <a:lnTo>
                      <a:pt x="5" y="116"/>
                    </a:lnTo>
                    <a:lnTo>
                      <a:pt x="5" y="118"/>
                    </a:lnTo>
                    <a:lnTo>
                      <a:pt x="0" y="120"/>
                    </a:lnTo>
                    <a:lnTo>
                      <a:pt x="0" y="120"/>
                    </a:lnTo>
                    <a:lnTo>
                      <a:pt x="57" y="116"/>
                    </a:lnTo>
                    <a:lnTo>
                      <a:pt x="87" y="114"/>
                    </a:lnTo>
                    <a:lnTo>
                      <a:pt x="87" y="114"/>
                    </a:lnTo>
                    <a:lnTo>
                      <a:pt x="87" y="114"/>
                    </a:lnTo>
                    <a:lnTo>
                      <a:pt x="146" y="108"/>
                    </a:lnTo>
                    <a:lnTo>
                      <a:pt x="192" y="103"/>
                    </a:lnTo>
                    <a:lnTo>
                      <a:pt x="228" y="99"/>
                    </a:lnTo>
                    <a:lnTo>
                      <a:pt x="245" y="97"/>
                    </a:lnTo>
                    <a:lnTo>
                      <a:pt x="245" y="84"/>
                    </a:lnTo>
                    <a:lnTo>
                      <a:pt x="252" y="82"/>
                    </a:lnTo>
                    <a:lnTo>
                      <a:pt x="256" y="78"/>
                    </a:lnTo>
                    <a:lnTo>
                      <a:pt x="256" y="74"/>
                    </a:lnTo>
                    <a:lnTo>
                      <a:pt x="256" y="72"/>
                    </a:lnTo>
                    <a:lnTo>
                      <a:pt x="260" y="68"/>
                    </a:lnTo>
                    <a:lnTo>
                      <a:pt x="266" y="63"/>
                    </a:lnTo>
                    <a:lnTo>
                      <a:pt x="273" y="63"/>
                    </a:lnTo>
                    <a:lnTo>
                      <a:pt x="275" y="63"/>
                    </a:lnTo>
                    <a:lnTo>
                      <a:pt x="285" y="53"/>
                    </a:lnTo>
                    <a:lnTo>
                      <a:pt x="292" y="49"/>
                    </a:lnTo>
                    <a:lnTo>
                      <a:pt x="294" y="49"/>
                    </a:lnTo>
                    <a:lnTo>
                      <a:pt x="296" y="46"/>
                    </a:lnTo>
                    <a:lnTo>
                      <a:pt x="298" y="40"/>
                    </a:lnTo>
                    <a:lnTo>
                      <a:pt x="300" y="40"/>
                    </a:lnTo>
                    <a:lnTo>
                      <a:pt x="300" y="38"/>
                    </a:lnTo>
                    <a:lnTo>
                      <a:pt x="302" y="36"/>
                    </a:lnTo>
                    <a:lnTo>
                      <a:pt x="304" y="34"/>
                    </a:lnTo>
                    <a:lnTo>
                      <a:pt x="308" y="38"/>
                    </a:lnTo>
                    <a:lnTo>
                      <a:pt x="311" y="38"/>
                    </a:lnTo>
                    <a:lnTo>
                      <a:pt x="313" y="34"/>
                    </a:lnTo>
                    <a:lnTo>
                      <a:pt x="315" y="30"/>
                    </a:lnTo>
                    <a:lnTo>
                      <a:pt x="319" y="27"/>
                    </a:lnTo>
                    <a:lnTo>
                      <a:pt x="325" y="25"/>
                    </a:lnTo>
                    <a:lnTo>
                      <a:pt x="327" y="27"/>
                    </a:lnTo>
                    <a:lnTo>
                      <a:pt x="330" y="25"/>
                    </a:lnTo>
                    <a:lnTo>
                      <a:pt x="332" y="17"/>
                    </a:lnTo>
                    <a:lnTo>
                      <a:pt x="336" y="15"/>
                    </a:lnTo>
                    <a:lnTo>
                      <a:pt x="338" y="13"/>
                    </a:lnTo>
                    <a:lnTo>
                      <a:pt x="340" y="6"/>
                    </a:lnTo>
                    <a:lnTo>
                      <a:pt x="340" y="4"/>
                    </a:lnTo>
                    <a:lnTo>
                      <a:pt x="340" y="0"/>
                    </a:lnTo>
                    <a:lnTo>
                      <a:pt x="336" y="0"/>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2" name="Google Shape;2012;p18"/>
              <p:cNvSpPr/>
              <p:nvPr/>
            </p:nvSpPr>
            <p:spPr>
              <a:xfrm>
                <a:off x="5983438" y="3012638"/>
                <a:ext cx="444251" cy="337017"/>
              </a:xfrm>
              <a:custGeom>
                <a:rect b="b" l="l" r="r" t="t"/>
                <a:pathLst>
                  <a:path extrusionOk="0" h="154" w="203">
                    <a:moveTo>
                      <a:pt x="150" y="6"/>
                    </a:moveTo>
                    <a:lnTo>
                      <a:pt x="104" y="14"/>
                    </a:lnTo>
                    <a:lnTo>
                      <a:pt x="104" y="12"/>
                    </a:lnTo>
                    <a:lnTo>
                      <a:pt x="104" y="10"/>
                    </a:lnTo>
                    <a:lnTo>
                      <a:pt x="102" y="6"/>
                    </a:lnTo>
                    <a:lnTo>
                      <a:pt x="95" y="2"/>
                    </a:lnTo>
                    <a:lnTo>
                      <a:pt x="93" y="2"/>
                    </a:lnTo>
                    <a:lnTo>
                      <a:pt x="91" y="0"/>
                    </a:lnTo>
                    <a:lnTo>
                      <a:pt x="76" y="0"/>
                    </a:lnTo>
                    <a:lnTo>
                      <a:pt x="40" y="4"/>
                    </a:lnTo>
                    <a:lnTo>
                      <a:pt x="36" y="6"/>
                    </a:lnTo>
                    <a:lnTo>
                      <a:pt x="34" y="6"/>
                    </a:lnTo>
                    <a:lnTo>
                      <a:pt x="28" y="8"/>
                    </a:lnTo>
                    <a:lnTo>
                      <a:pt x="21" y="14"/>
                    </a:lnTo>
                    <a:lnTo>
                      <a:pt x="19" y="14"/>
                    </a:lnTo>
                    <a:lnTo>
                      <a:pt x="9" y="19"/>
                    </a:lnTo>
                    <a:lnTo>
                      <a:pt x="7" y="23"/>
                    </a:lnTo>
                    <a:lnTo>
                      <a:pt x="2" y="31"/>
                    </a:lnTo>
                    <a:lnTo>
                      <a:pt x="0" y="33"/>
                    </a:lnTo>
                    <a:lnTo>
                      <a:pt x="2" y="38"/>
                    </a:lnTo>
                    <a:lnTo>
                      <a:pt x="5" y="40"/>
                    </a:lnTo>
                    <a:lnTo>
                      <a:pt x="9" y="40"/>
                    </a:lnTo>
                    <a:lnTo>
                      <a:pt x="15" y="44"/>
                    </a:lnTo>
                    <a:lnTo>
                      <a:pt x="19" y="44"/>
                    </a:lnTo>
                    <a:lnTo>
                      <a:pt x="24" y="46"/>
                    </a:lnTo>
                    <a:lnTo>
                      <a:pt x="24" y="50"/>
                    </a:lnTo>
                    <a:lnTo>
                      <a:pt x="28" y="55"/>
                    </a:lnTo>
                    <a:lnTo>
                      <a:pt x="30" y="57"/>
                    </a:lnTo>
                    <a:lnTo>
                      <a:pt x="38" y="67"/>
                    </a:lnTo>
                    <a:lnTo>
                      <a:pt x="45" y="71"/>
                    </a:lnTo>
                    <a:lnTo>
                      <a:pt x="51" y="76"/>
                    </a:lnTo>
                    <a:lnTo>
                      <a:pt x="53" y="78"/>
                    </a:lnTo>
                    <a:lnTo>
                      <a:pt x="55" y="82"/>
                    </a:lnTo>
                    <a:lnTo>
                      <a:pt x="57" y="84"/>
                    </a:lnTo>
                    <a:lnTo>
                      <a:pt x="62" y="84"/>
                    </a:lnTo>
                    <a:lnTo>
                      <a:pt x="66" y="88"/>
                    </a:lnTo>
                    <a:lnTo>
                      <a:pt x="68" y="90"/>
                    </a:lnTo>
                    <a:lnTo>
                      <a:pt x="68" y="93"/>
                    </a:lnTo>
                    <a:lnTo>
                      <a:pt x="70" y="95"/>
                    </a:lnTo>
                    <a:lnTo>
                      <a:pt x="72" y="97"/>
                    </a:lnTo>
                    <a:lnTo>
                      <a:pt x="74" y="101"/>
                    </a:lnTo>
                    <a:lnTo>
                      <a:pt x="76" y="101"/>
                    </a:lnTo>
                    <a:lnTo>
                      <a:pt x="76" y="103"/>
                    </a:lnTo>
                    <a:lnTo>
                      <a:pt x="81" y="105"/>
                    </a:lnTo>
                    <a:lnTo>
                      <a:pt x="83" y="105"/>
                    </a:lnTo>
                    <a:lnTo>
                      <a:pt x="91" y="110"/>
                    </a:lnTo>
                    <a:lnTo>
                      <a:pt x="91" y="114"/>
                    </a:lnTo>
                    <a:lnTo>
                      <a:pt x="93" y="118"/>
                    </a:lnTo>
                    <a:lnTo>
                      <a:pt x="95" y="122"/>
                    </a:lnTo>
                    <a:lnTo>
                      <a:pt x="95" y="124"/>
                    </a:lnTo>
                    <a:lnTo>
                      <a:pt x="97" y="129"/>
                    </a:lnTo>
                    <a:lnTo>
                      <a:pt x="100" y="131"/>
                    </a:lnTo>
                    <a:lnTo>
                      <a:pt x="104" y="133"/>
                    </a:lnTo>
                    <a:lnTo>
                      <a:pt x="108" y="137"/>
                    </a:lnTo>
                    <a:lnTo>
                      <a:pt x="108" y="139"/>
                    </a:lnTo>
                    <a:lnTo>
                      <a:pt x="110" y="143"/>
                    </a:lnTo>
                    <a:lnTo>
                      <a:pt x="110" y="145"/>
                    </a:lnTo>
                    <a:lnTo>
                      <a:pt x="112" y="150"/>
                    </a:lnTo>
                    <a:lnTo>
                      <a:pt x="114" y="152"/>
                    </a:lnTo>
                    <a:lnTo>
                      <a:pt x="121" y="154"/>
                    </a:lnTo>
                    <a:lnTo>
                      <a:pt x="121" y="154"/>
                    </a:lnTo>
                    <a:lnTo>
                      <a:pt x="123" y="154"/>
                    </a:lnTo>
                    <a:lnTo>
                      <a:pt x="125" y="148"/>
                    </a:lnTo>
                    <a:lnTo>
                      <a:pt x="127" y="145"/>
                    </a:lnTo>
                    <a:lnTo>
                      <a:pt x="127" y="148"/>
                    </a:lnTo>
                    <a:lnTo>
                      <a:pt x="129" y="148"/>
                    </a:lnTo>
                    <a:lnTo>
                      <a:pt x="131" y="145"/>
                    </a:lnTo>
                    <a:lnTo>
                      <a:pt x="127" y="141"/>
                    </a:lnTo>
                    <a:lnTo>
                      <a:pt x="125" y="139"/>
                    </a:lnTo>
                    <a:lnTo>
                      <a:pt x="125" y="137"/>
                    </a:lnTo>
                    <a:lnTo>
                      <a:pt x="121" y="131"/>
                    </a:lnTo>
                    <a:lnTo>
                      <a:pt x="125" y="133"/>
                    </a:lnTo>
                    <a:lnTo>
                      <a:pt x="125" y="137"/>
                    </a:lnTo>
                    <a:lnTo>
                      <a:pt x="129" y="139"/>
                    </a:lnTo>
                    <a:lnTo>
                      <a:pt x="129" y="133"/>
                    </a:lnTo>
                    <a:lnTo>
                      <a:pt x="131" y="139"/>
                    </a:lnTo>
                    <a:lnTo>
                      <a:pt x="135" y="141"/>
                    </a:lnTo>
                    <a:lnTo>
                      <a:pt x="138" y="137"/>
                    </a:lnTo>
                    <a:lnTo>
                      <a:pt x="140" y="133"/>
                    </a:lnTo>
                    <a:lnTo>
                      <a:pt x="135" y="135"/>
                    </a:lnTo>
                    <a:lnTo>
                      <a:pt x="138" y="133"/>
                    </a:lnTo>
                    <a:lnTo>
                      <a:pt x="138" y="131"/>
                    </a:lnTo>
                    <a:lnTo>
                      <a:pt x="133" y="131"/>
                    </a:lnTo>
                    <a:lnTo>
                      <a:pt x="131" y="129"/>
                    </a:lnTo>
                    <a:lnTo>
                      <a:pt x="129" y="131"/>
                    </a:lnTo>
                    <a:lnTo>
                      <a:pt x="135" y="126"/>
                    </a:lnTo>
                    <a:lnTo>
                      <a:pt x="138" y="129"/>
                    </a:lnTo>
                    <a:lnTo>
                      <a:pt x="142" y="126"/>
                    </a:lnTo>
                    <a:lnTo>
                      <a:pt x="144" y="126"/>
                    </a:lnTo>
                    <a:lnTo>
                      <a:pt x="148" y="122"/>
                    </a:lnTo>
                    <a:lnTo>
                      <a:pt x="146" y="122"/>
                    </a:lnTo>
                    <a:lnTo>
                      <a:pt x="148" y="122"/>
                    </a:lnTo>
                    <a:lnTo>
                      <a:pt x="152" y="120"/>
                    </a:lnTo>
                    <a:lnTo>
                      <a:pt x="157" y="120"/>
                    </a:lnTo>
                    <a:lnTo>
                      <a:pt x="154" y="118"/>
                    </a:lnTo>
                    <a:lnTo>
                      <a:pt x="159" y="116"/>
                    </a:lnTo>
                    <a:lnTo>
                      <a:pt x="161" y="112"/>
                    </a:lnTo>
                    <a:lnTo>
                      <a:pt x="157" y="112"/>
                    </a:lnTo>
                    <a:lnTo>
                      <a:pt x="157" y="107"/>
                    </a:lnTo>
                    <a:lnTo>
                      <a:pt x="159" y="107"/>
                    </a:lnTo>
                    <a:lnTo>
                      <a:pt x="161" y="110"/>
                    </a:lnTo>
                    <a:lnTo>
                      <a:pt x="163" y="110"/>
                    </a:lnTo>
                    <a:lnTo>
                      <a:pt x="165" y="105"/>
                    </a:lnTo>
                    <a:lnTo>
                      <a:pt x="167" y="103"/>
                    </a:lnTo>
                    <a:lnTo>
                      <a:pt x="169" y="101"/>
                    </a:lnTo>
                    <a:lnTo>
                      <a:pt x="169" y="97"/>
                    </a:lnTo>
                    <a:lnTo>
                      <a:pt x="171" y="95"/>
                    </a:lnTo>
                    <a:lnTo>
                      <a:pt x="173" y="95"/>
                    </a:lnTo>
                    <a:lnTo>
                      <a:pt x="178" y="95"/>
                    </a:lnTo>
                    <a:lnTo>
                      <a:pt x="178" y="90"/>
                    </a:lnTo>
                    <a:lnTo>
                      <a:pt x="180" y="88"/>
                    </a:lnTo>
                    <a:lnTo>
                      <a:pt x="178" y="86"/>
                    </a:lnTo>
                    <a:lnTo>
                      <a:pt x="182" y="88"/>
                    </a:lnTo>
                    <a:lnTo>
                      <a:pt x="184" y="84"/>
                    </a:lnTo>
                    <a:lnTo>
                      <a:pt x="182" y="82"/>
                    </a:lnTo>
                    <a:lnTo>
                      <a:pt x="178" y="80"/>
                    </a:lnTo>
                    <a:lnTo>
                      <a:pt x="180" y="76"/>
                    </a:lnTo>
                    <a:lnTo>
                      <a:pt x="180" y="71"/>
                    </a:lnTo>
                    <a:lnTo>
                      <a:pt x="182" y="71"/>
                    </a:lnTo>
                    <a:lnTo>
                      <a:pt x="180" y="78"/>
                    </a:lnTo>
                    <a:lnTo>
                      <a:pt x="182" y="80"/>
                    </a:lnTo>
                    <a:lnTo>
                      <a:pt x="184" y="82"/>
                    </a:lnTo>
                    <a:lnTo>
                      <a:pt x="184" y="71"/>
                    </a:lnTo>
                    <a:lnTo>
                      <a:pt x="186" y="69"/>
                    </a:lnTo>
                    <a:lnTo>
                      <a:pt x="192" y="55"/>
                    </a:lnTo>
                    <a:lnTo>
                      <a:pt x="199" y="48"/>
                    </a:lnTo>
                    <a:lnTo>
                      <a:pt x="203" y="46"/>
                    </a:lnTo>
                    <a:lnTo>
                      <a:pt x="203" y="44"/>
                    </a:lnTo>
                    <a:lnTo>
                      <a:pt x="201" y="44"/>
                    </a:lnTo>
                    <a:lnTo>
                      <a:pt x="150" y="6"/>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3" name="Google Shape;2013;p18"/>
              <p:cNvSpPr/>
              <p:nvPr/>
            </p:nvSpPr>
            <p:spPr>
              <a:xfrm>
                <a:off x="4223408" y="2905432"/>
                <a:ext cx="763759" cy="389539"/>
              </a:xfrm>
              <a:custGeom>
                <a:rect b="b" l="l" r="r" t="t"/>
                <a:pathLst>
                  <a:path extrusionOk="0" h="178" w="349">
                    <a:moveTo>
                      <a:pt x="346" y="74"/>
                    </a:moveTo>
                    <a:lnTo>
                      <a:pt x="338" y="32"/>
                    </a:lnTo>
                    <a:lnTo>
                      <a:pt x="338" y="6"/>
                    </a:lnTo>
                    <a:lnTo>
                      <a:pt x="287" y="6"/>
                    </a:lnTo>
                    <a:lnTo>
                      <a:pt x="197" y="6"/>
                    </a:lnTo>
                    <a:lnTo>
                      <a:pt x="106" y="4"/>
                    </a:lnTo>
                    <a:lnTo>
                      <a:pt x="40" y="2"/>
                    </a:lnTo>
                    <a:lnTo>
                      <a:pt x="2" y="0"/>
                    </a:lnTo>
                    <a:lnTo>
                      <a:pt x="0" y="25"/>
                    </a:lnTo>
                    <a:lnTo>
                      <a:pt x="55" y="30"/>
                    </a:lnTo>
                    <a:lnTo>
                      <a:pt x="97" y="30"/>
                    </a:lnTo>
                    <a:lnTo>
                      <a:pt x="114" y="32"/>
                    </a:lnTo>
                    <a:lnTo>
                      <a:pt x="119" y="32"/>
                    </a:lnTo>
                    <a:lnTo>
                      <a:pt x="121" y="34"/>
                    </a:lnTo>
                    <a:lnTo>
                      <a:pt x="119" y="125"/>
                    </a:lnTo>
                    <a:lnTo>
                      <a:pt x="119" y="129"/>
                    </a:lnTo>
                    <a:lnTo>
                      <a:pt x="121" y="129"/>
                    </a:lnTo>
                    <a:lnTo>
                      <a:pt x="125" y="131"/>
                    </a:lnTo>
                    <a:lnTo>
                      <a:pt x="131" y="137"/>
                    </a:lnTo>
                    <a:lnTo>
                      <a:pt x="133" y="139"/>
                    </a:lnTo>
                    <a:lnTo>
                      <a:pt x="138" y="137"/>
                    </a:lnTo>
                    <a:lnTo>
                      <a:pt x="140" y="139"/>
                    </a:lnTo>
                    <a:lnTo>
                      <a:pt x="144" y="139"/>
                    </a:lnTo>
                    <a:lnTo>
                      <a:pt x="144" y="135"/>
                    </a:lnTo>
                    <a:lnTo>
                      <a:pt x="146" y="137"/>
                    </a:lnTo>
                    <a:lnTo>
                      <a:pt x="148" y="139"/>
                    </a:lnTo>
                    <a:lnTo>
                      <a:pt x="150" y="142"/>
                    </a:lnTo>
                    <a:lnTo>
                      <a:pt x="150" y="146"/>
                    </a:lnTo>
                    <a:lnTo>
                      <a:pt x="152" y="148"/>
                    </a:lnTo>
                    <a:lnTo>
                      <a:pt x="154" y="148"/>
                    </a:lnTo>
                    <a:lnTo>
                      <a:pt x="157" y="150"/>
                    </a:lnTo>
                    <a:lnTo>
                      <a:pt x="161" y="148"/>
                    </a:lnTo>
                    <a:lnTo>
                      <a:pt x="163" y="150"/>
                    </a:lnTo>
                    <a:lnTo>
                      <a:pt x="169" y="152"/>
                    </a:lnTo>
                    <a:lnTo>
                      <a:pt x="173" y="152"/>
                    </a:lnTo>
                    <a:lnTo>
                      <a:pt x="178" y="152"/>
                    </a:lnTo>
                    <a:lnTo>
                      <a:pt x="178" y="154"/>
                    </a:lnTo>
                    <a:lnTo>
                      <a:pt x="180" y="156"/>
                    </a:lnTo>
                    <a:lnTo>
                      <a:pt x="184" y="156"/>
                    </a:lnTo>
                    <a:lnTo>
                      <a:pt x="188" y="154"/>
                    </a:lnTo>
                    <a:lnTo>
                      <a:pt x="195" y="154"/>
                    </a:lnTo>
                    <a:lnTo>
                      <a:pt x="197" y="154"/>
                    </a:lnTo>
                    <a:lnTo>
                      <a:pt x="197" y="156"/>
                    </a:lnTo>
                    <a:lnTo>
                      <a:pt x="199" y="161"/>
                    </a:lnTo>
                    <a:lnTo>
                      <a:pt x="203" y="161"/>
                    </a:lnTo>
                    <a:lnTo>
                      <a:pt x="203" y="163"/>
                    </a:lnTo>
                    <a:lnTo>
                      <a:pt x="203" y="167"/>
                    </a:lnTo>
                    <a:lnTo>
                      <a:pt x="207" y="167"/>
                    </a:lnTo>
                    <a:lnTo>
                      <a:pt x="209" y="167"/>
                    </a:lnTo>
                    <a:lnTo>
                      <a:pt x="214" y="161"/>
                    </a:lnTo>
                    <a:lnTo>
                      <a:pt x="218" y="163"/>
                    </a:lnTo>
                    <a:lnTo>
                      <a:pt x="220" y="165"/>
                    </a:lnTo>
                    <a:lnTo>
                      <a:pt x="222" y="165"/>
                    </a:lnTo>
                    <a:lnTo>
                      <a:pt x="224" y="169"/>
                    </a:lnTo>
                    <a:lnTo>
                      <a:pt x="226" y="169"/>
                    </a:lnTo>
                    <a:lnTo>
                      <a:pt x="232" y="167"/>
                    </a:lnTo>
                    <a:lnTo>
                      <a:pt x="235" y="167"/>
                    </a:lnTo>
                    <a:lnTo>
                      <a:pt x="235" y="171"/>
                    </a:lnTo>
                    <a:lnTo>
                      <a:pt x="235" y="173"/>
                    </a:lnTo>
                    <a:lnTo>
                      <a:pt x="237" y="175"/>
                    </a:lnTo>
                    <a:lnTo>
                      <a:pt x="239" y="173"/>
                    </a:lnTo>
                    <a:lnTo>
                      <a:pt x="239" y="169"/>
                    </a:lnTo>
                    <a:lnTo>
                      <a:pt x="243" y="165"/>
                    </a:lnTo>
                    <a:lnTo>
                      <a:pt x="243" y="163"/>
                    </a:lnTo>
                    <a:lnTo>
                      <a:pt x="243" y="163"/>
                    </a:lnTo>
                    <a:lnTo>
                      <a:pt x="247" y="165"/>
                    </a:lnTo>
                    <a:lnTo>
                      <a:pt x="249" y="167"/>
                    </a:lnTo>
                    <a:lnTo>
                      <a:pt x="254" y="169"/>
                    </a:lnTo>
                    <a:lnTo>
                      <a:pt x="256" y="167"/>
                    </a:lnTo>
                    <a:lnTo>
                      <a:pt x="260" y="167"/>
                    </a:lnTo>
                    <a:lnTo>
                      <a:pt x="262" y="169"/>
                    </a:lnTo>
                    <a:lnTo>
                      <a:pt x="264" y="171"/>
                    </a:lnTo>
                    <a:lnTo>
                      <a:pt x="268" y="173"/>
                    </a:lnTo>
                    <a:lnTo>
                      <a:pt x="270" y="175"/>
                    </a:lnTo>
                    <a:lnTo>
                      <a:pt x="273" y="173"/>
                    </a:lnTo>
                    <a:lnTo>
                      <a:pt x="277" y="173"/>
                    </a:lnTo>
                    <a:lnTo>
                      <a:pt x="279" y="169"/>
                    </a:lnTo>
                    <a:lnTo>
                      <a:pt x="283" y="169"/>
                    </a:lnTo>
                    <a:lnTo>
                      <a:pt x="287" y="165"/>
                    </a:lnTo>
                    <a:lnTo>
                      <a:pt x="289" y="169"/>
                    </a:lnTo>
                    <a:lnTo>
                      <a:pt x="294" y="169"/>
                    </a:lnTo>
                    <a:lnTo>
                      <a:pt x="296" y="165"/>
                    </a:lnTo>
                    <a:lnTo>
                      <a:pt x="302" y="163"/>
                    </a:lnTo>
                    <a:lnTo>
                      <a:pt x="306" y="167"/>
                    </a:lnTo>
                    <a:lnTo>
                      <a:pt x="308" y="167"/>
                    </a:lnTo>
                    <a:lnTo>
                      <a:pt x="311" y="167"/>
                    </a:lnTo>
                    <a:lnTo>
                      <a:pt x="313" y="165"/>
                    </a:lnTo>
                    <a:lnTo>
                      <a:pt x="315" y="163"/>
                    </a:lnTo>
                    <a:lnTo>
                      <a:pt x="319" y="163"/>
                    </a:lnTo>
                    <a:lnTo>
                      <a:pt x="325" y="167"/>
                    </a:lnTo>
                    <a:lnTo>
                      <a:pt x="332" y="173"/>
                    </a:lnTo>
                    <a:lnTo>
                      <a:pt x="336" y="173"/>
                    </a:lnTo>
                    <a:lnTo>
                      <a:pt x="338" y="175"/>
                    </a:lnTo>
                    <a:lnTo>
                      <a:pt x="349" y="178"/>
                    </a:lnTo>
                    <a:lnTo>
                      <a:pt x="346" y="89"/>
                    </a:lnTo>
                    <a:lnTo>
                      <a:pt x="346" y="74"/>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4" name="Google Shape;2014;p18"/>
              <p:cNvSpPr/>
              <p:nvPr/>
            </p:nvSpPr>
            <p:spPr>
              <a:xfrm>
                <a:off x="5890987" y="2758809"/>
                <a:ext cx="776889" cy="350148"/>
              </a:xfrm>
              <a:custGeom>
                <a:rect b="b" l="l" r="r" t="t"/>
                <a:pathLst>
                  <a:path extrusionOk="0" h="160" w="355">
                    <a:moveTo>
                      <a:pt x="283" y="122"/>
                    </a:moveTo>
                    <a:lnTo>
                      <a:pt x="281" y="124"/>
                    </a:lnTo>
                    <a:lnTo>
                      <a:pt x="279" y="128"/>
                    </a:lnTo>
                    <a:lnTo>
                      <a:pt x="281" y="124"/>
                    </a:lnTo>
                    <a:lnTo>
                      <a:pt x="287" y="118"/>
                    </a:lnTo>
                    <a:lnTo>
                      <a:pt x="287" y="118"/>
                    </a:lnTo>
                    <a:lnTo>
                      <a:pt x="283" y="122"/>
                    </a:lnTo>
                    <a:close/>
                    <a:moveTo>
                      <a:pt x="308" y="105"/>
                    </a:moveTo>
                    <a:lnTo>
                      <a:pt x="302" y="107"/>
                    </a:lnTo>
                    <a:lnTo>
                      <a:pt x="300" y="109"/>
                    </a:lnTo>
                    <a:lnTo>
                      <a:pt x="306" y="105"/>
                    </a:lnTo>
                    <a:lnTo>
                      <a:pt x="312" y="105"/>
                    </a:lnTo>
                    <a:lnTo>
                      <a:pt x="312" y="103"/>
                    </a:lnTo>
                    <a:lnTo>
                      <a:pt x="308" y="105"/>
                    </a:lnTo>
                    <a:close/>
                    <a:moveTo>
                      <a:pt x="325" y="97"/>
                    </a:moveTo>
                    <a:lnTo>
                      <a:pt x="323" y="99"/>
                    </a:lnTo>
                    <a:lnTo>
                      <a:pt x="321" y="107"/>
                    </a:lnTo>
                    <a:lnTo>
                      <a:pt x="325" y="97"/>
                    </a:lnTo>
                    <a:lnTo>
                      <a:pt x="329" y="88"/>
                    </a:lnTo>
                    <a:lnTo>
                      <a:pt x="327" y="92"/>
                    </a:lnTo>
                    <a:lnTo>
                      <a:pt x="325" y="97"/>
                    </a:lnTo>
                    <a:close/>
                    <a:moveTo>
                      <a:pt x="331" y="84"/>
                    </a:moveTo>
                    <a:lnTo>
                      <a:pt x="336" y="80"/>
                    </a:lnTo>
                    <a:lnTo>
                      <a:pt x="334" y="80"/>
                    </a:lnTo>
                    <a:lnTo>
                      <a:pt x="331" y="84"/>
                    </a:lnTo>
                    <a:close/>
                    <a:moveTo>
                      <a:pt x="340" y="76"/>
                    </a:moveTo>
                    <a:lnTo>
                      <a:pt x="338" y="78"/>
                    </a:lnTo>
                    <a:lnTo>
                      <a:pt x="344" y="71"/>
                    </a:lnTo>
                    <a:lnTo>
                      <a:pt x="344" y="71"/>
                    </a:lnTo>
                    <a:lnTo>
                      <a:pt x="344" y="71"/>
                    </a:lnTo>
                    <a:lnTo>
                      <a:pt x="340" y="76"/>
                    </a:lnTo>
                    <a:close/>
                    <a:moveTo>
                      <a:pt x="353" y="50"/>
                    </a:moveTo>
                    <a:lnTo>
                      <a:pt x="353" y="48"/>
                    </a:lnTo>
                    <a:lnTo>
                      <a:pt x="350" y="40"/>
                    </a:lnTo>
                    <a:lnTo>
                      <a:pt x="350" y="44"/>
                    </a:lnTo>
                    <a:lnTo>
                      <a:pt x="353" y="48"/>
                    </a:lnTo>
                    <a:lnTo>
                      <a:pt x="353" y="50"/>
                    </a:lnTo>
                    <a:lnTo>
                      <a:pt x="353" y="63"/>
                    </a:lnTo>
                    <a:lnTo>
                      <a:pt x="353" y="65"/>
                    </a:lnTo>
                    <a:lnTo>
                      <a:pt x="348" y="69"/>
                    </a:lnTo>
                    <a:lnTo>
                      <a:pt x="350" y="69"/>
                    </a:lnTo>
                    <a:lnTo>
                      <a:pt x="355" y="67"/>
                    </a:lnTo>
                    <a:lnTo>
                      <a:pt x="355" y="61"/>
                    </a:lnTo>
                    <a:lnTo>
                      <a:pt x="353" y="50"/>
                    </a:lnTo>
                    <a:close/>
                    <a:moveTo>
                      <a:pt x="342" y="48"/>
                    </a:moveTo>
                    <a:lnTo>
                      <a:pt x="340" y="46"/>
                    </a:lnTo>
                    <a:lnTo>
                      <a:pt x="340" y="40"/>
                    </a:lnTo>
                    <a:lnTo>
                      <a:pt x="338" y="35"/>
                    </a:lnTo>
                    <a:lnTo>
                      <a:pt x="334" y="33"/>
                    </a:lnTo>
                    <a:lnTo>
                      <a:pt x="334" y="35"/>
                    </a:lnTo>
                    <a:lnTo>
                      <a:pt x="334" y="38"/>
                    </a:lnTo>
                    <a:lnTo>
                      <a:pt x="329" y="38"/>
                    </a:lnTo>
                    <a:lnTo>
                      <a:pt x="329" y="42"/>
                    </a:lnTo>
                    <a:lnTo>
                      <a:pt x="329" y="48"/>
                    </a:lnTo>
                    <a:lnTo>
                      <a:pt x="327" y="50"/>
                    </a:lnTo>
                    <a:lnTo>
                      <a:pt x="325" y="48"/>
                    </a:lnTo>
                    <a:lnTo>
                      <a:pt x="327" y="46"/>
                    </a:lnTo>
                    <a:lnTo>
                      <a:pt x="325" y="44"/>
                    </a:lnTo>
                    <a:lnTo>
                      <a:pt x="325" y="42"/>
                    </a:lnTo>
                    <a:lnTo>
                      <a:pt x="325" y="38"/>
                    </a:lnTo>
                    <a:lnTo>
                      <a:pt x="325" y="35"/>
                    </a:lnTo>
                    <a:lnTo>
                      <a:pt x="321" y="35"/>
                    </a:lnTo>
                    <a:lnTo>
                      <a:pt x="317" y="35"/>
                    </a:lnTo>
                    <a:lnTo>
                      <a:pt x="317" y="40"/>
                    </a:lnTo>
                    <a:lnTo>
                      <a:pt x="310" y="38"/>
                    </a:lnTo>
                    <a:lnTo>
                      <a:pt x="306" y="40"/>
                    </a:lnTo>
                    <a:lnTo>
                      <a:pt x="304" y="42"/>
                    </a:lnTo>
                    <a:lnTo>
                      <a:pt x="300" y="42"/>
                    </a:lnTo>
                    <a:lnTo>
                      <a:pt x="300" y="38"/>
                    </a:lnTo>
                    <a:lnTo>
                      <a:pt x="298" y="35"/>
                    </a:lnTo>
                    <a:lnTo>
                      <a:pt x="296" y="31"/>
                    </a:lnTo>
                    <a:lnTo>
                      <a:pt x="294" y="29"/>
                    </a:lnTo>
                    <a:lnTo>
                      <a:pt x="296" y="27"/>
                    </a:lnTo>
                    <a:lnTo>
                      <a:pt x="294" y="23"/>
                    </a:lnTo>
                    <a:lnTo>
                      <a:pt x="296" y="25"/>
                    </a:lnTo>
                    <a:lnTo>
                      <a:pt x="296" y="27"/>
                    </a:lnTo>
                    <a:lnTo>
                      <a:pt x="296" y="27"/>
                    </a:lnTo>
                    <a:lnTo>
                      <a:pt x="296" y="29"/>
                    </a:lnTo>
                    <a:lnTo>
                      <a:pt x="300" y="35"/>
                    </a:lnTo>
                    <a:lnTo>
                      <a:pt x="302" y="35"/>
                    </a:lnTo>
                    <a:lnTo>
                      <a:pt x="306" y="38"/>
                    </a:lnTo>
                    <a:lnTo>
                      <a:pt x="312" y="31"/>
                    </a:lnTo>
                    <a:lnTo>
                      <a:pt x="308" y="29"/>
                    </a:lnTo>
                    <a:lnTo>
                      <a:pt x="312" y="29"/>
                    </a:lnTo>
                    <a:lnTo>
                      <a:pt x="317" y="29"/>
                    </a:lnTo>
                    <a:lnTo>
                      <a:pt x="315" y="27"/>
                    </a:lnTo>
                    <a:lnTo>
                      <a:pt x="319" y="29"/>
                    </a:lnTo>
                    <a:lnTo>
                      <a:pt x="321" y="27"/>
                    </a:lnTo>
                    <a:lnTo>
                      <a:pt x="321" y="25"/>
                    </a:lnTo>
                    <a:lnTo>
                      <a:pt x="317" y="21"/>
                    </a:lnTo>
                    <a:lnTo>
                      <a:pt x="315" y="21"/>
                    </a:lnTo>
                    <a:lnTo>
                      <a:pt x="319" y="21"/>
                    </a:lnTo>
                    <a:lnTo>
                      <a:pt x="325" y="23"/>
                    </a:lnTo>
                    <a:lnTo>
                      <a:pt x="329" y="23"/>
                    </a:lnTo>
                    <a:lnTo>
                      <a:pt x="325" y="21"/>
                    </a:lnTo>
                    <a:lnTo>
                      <a:pt x="323" y="19"/>
                    </a:lnTo>
                    <a:lnTo>
                      <a:pt x="329" y="23"/>
                    </a:lnTo>
                    <a:lnTo>
                      <a:pt x="331" y="27"/>
                    </a:lnTo>
                    <a:lnTo>
                      <a:pt x="331" y="23"/>
                    </a:lnTo>
                    <a:lnTo>
                      <a:pt x="325" y="14"/>
                    </a:lnTo>
                    <a:lnTo>
                      <a:pt x="325" y="12"/>
                    </a:lnTo>
                    <a:lnTo>
                      <a:pt x="323" y="12"/>
                    </a:lnTo>
                    <a:lnTo>
                      <a:pt x="319" y="8"/>
                    </a:lnTo>
                    <a:lnTo>
                      <a:pt x="319" y="6"/>
                    </a:lnTo>
                    <a:lnTo>
                      <a:pt x="281" y="14"/>
                    </a:lnTo>
                    <a:lnTo>
                      <a:pt x="234" y="23"/>
                    </a:lnTo>
                    <a:lnTo>
                      <a:pt x="148" y="40"/>
                    </a:lnTo>
                    <a:lnTo>
                      <a:pt x="114" y="44"/>
                    </a:lnTo>
                    <a:lnTo>
                      <a:pt x="101" y="46"/>
                    </a:lnTo>
                    <a:lnTo>
                      <a:pt x="95" y="46"/>
                    </a:lnTo>
                    <a:lnTo>
                      <a:pt x="95" y="50"/>
                    </a:lnTo>
                    <a:lnTo>
                      <a:pt x="95" y="52"/>
                    </a:lnTo>
                    <a:lnTo>
                      <a:pt x="93" y="59"/>
                    </a:lnTo>
                    <a:lnTo>
                      <a:pt x="91" y="61"/>
                    </a:lnTo>
                    <a:lnTo>
                      <a:pt x="87" y="63"/>
                    </a:lnTo>
                    <a:lnTo>
                      <a:pt x="85" y="71"/>
                    </a:lnTo>
                    <a:lnTo>
                      <a:pt x="82" y="73"/>
                    </a:lnTo>
                    <a:lnTo>
                      <a:pt x="80" y="71"/>
                    </a:lnTo>
                    <a:lnTo>
                      <a:pt x="74" y="73"/>
                    </a:lnTo>
                    <a:lnTo>
                      <a:pt x="70" y="76"/>
                    </a:lnTo>
                    <a:lnTo>
                      <a:pt x="68" y="80"/>
                    </a:lnTo>
                    <a:lnTo>
                      <a:pt x="66" y="84"/>
                    </a:lnTo>
                    <a:lnTo>
                      <a:pt x="63" y="84"/>
                    </a:lnTo>
                    <a:lnTo>
                      <a:pt x="59" y="80"/>
                    </a:lnTo>
                    <a:lnTo>
                      <a:pt x="57" y="82"/>
                    </a:lnTo>
                    <a:lnTo>
                      <a:pt x="55" y="84"/>
                    </a:lnTo>
                    <a:lnTo>
                      <a:pt x="55" y="86"/>
                    </a:lnTo>
                    <a:lnTo>
                      <a:pt x="53" y="86"/>
                    </a:lnTo>
                    <a:lnTo>
                      <a:pt x="51" y="92"/>
                    </a:lnTo>
                    <a:lnTo>
                      <a:pt x="49" y="95"/>
                    </a:lnTo>
                    <a:lnTo>
                      <a:pt x="47" y="95"/>
                    </a:lnTo>
                    <a:lnTo>
                      <a:pt x="40" y="99"/>
                    </a:lnTo>
                    <a:lnTo>
                      <a:pt x="30" y="109"/>
                    </a:lnTo>
                    <a:lnTo>
                      <a:pt x="28" y="109"/>
                    </a:lnTo>
                    <a:lnTo>
                      <a:pt x="21" y="109"/>
                    </a:lnTo>
                    <a:lnTo>
                      <a:pt x="15" y="114"/>
                    </a:lnTo>
                    <a:lnTo>
                      <a:pt x="11" y="118"/>
                    </a:lnTo>
                    <a:lnTo>
                      <a:pt x="11" y="120"/>
                    </a:lnTo>
                    <a:lnTo>
                      <a:pt x="11" y="124"/>
                    </a:lnTo>
                    <a:lnTo>
                      <a:pt x="7" y="128"/>
                    </a:lnTo>
                    <a:lnTo>
                      <a:pt x="0" y="130"/>
                    </a:lnTo>
                    <a:lnTo>
                      <a:pt x="0" y="143"/>
                    </a:lnTo>
                    <a:lnTo>
                      <a:pt x="51" y="135"/>
                    </a:lnTo>
                    <a:lnTo>
                      <a:pt x="61" y="130"/>
                    </a:lnTo>
                    <a:lnTo>
                      <a:pt x="63" y="130"/>
                    </a:lnTo>
                    <a:lnTo>
                      <a:pt x="70" y="124"/>
                    </a:lnTo>
                    <a:lnTo>
                      <a:pt x="76" y="122"/>
                    </a:lnTo>
                    <a:lnTo>
                      <a:pt x="78" y="122"/>
                    </a:lnTo>
                    <a:lnTo>
                      <a:pt x="82" y="120"/>
                    </a:lnTo>
                    <a:lnTo>
                      <a:pt x="118" y="116"/>
                    </a:lnTo>
                    <a:lnTo>
                      <a:pt x="133" y="116"/>
                    </a:lnTo>
                    <a:lnTo>
                      <a:pt x="135" y="118"/>
                    </a:lnTo>
                    <a:lnTo>
                      <a:pt x="137" y="118"/>
                    </a:lnTo>
                    <a:lnTo>
                      <a:pt x="144" y="122"/>
                    </a:lnTo>
                    <a:lnTo>
                      <a:pt x="146" y="126"/>
                    </a:lnTo>
                    <a:lnTo>
                      <a:pt x="146" y="128"/>
                    </a:lnTo>
                    <a:lnTo>
                      <a:pt x="146" y="130"/>
                    </a:lnTo>
                    <a:lnTo>
                      <a:pt x="192" y="122"/>
                    </a:lnTo>
                    <a:lnTo>
                      <a:pt x="243" y="160"/>
                    </a:lnTo>
                    <a:lnTo>
                      <a:pt x="245" y="160"/>
                    </a:lnTo>
                    <a:lnTo>
                      <a:pt x="247" y="160"/>
                    </a:lnTo>
                    <a:lnTo>
                      <a:pt x="253" y="158"/>
                    </a:lnTo>
                    <a:lnTo>
                      <a:pt x="260" y="156"/>
                    </a:lnTo>
                    <a:lnTo>
                      <a:pt x="266" y="156"/>
                    </a:lnTo>
                    <a:lnTo>
                      <a:pt x="268" y="154"/>
                    </a:lnTo>
                    <a:lnTo>
                      <a:pt x="268" y="147"/>
                    </a:lnTo>
                    <a:lnTo>
                      <a:pt x="266" y="141"/>
                    </a:lnTo>
                    <a:lnTo>
                      <a:pt x="268" y="141"/>
                    </a:lnTo>
                    <a:lnTo>
                      <a:pt x="268" y="143"/>
                    </a:lnTo>
                    <a:lnTo>
                      <a:pt x="270" y="152"/>
                    </a:lnTo>
                    <a:lnTo>
                      <a:pt x="270" y="141"/>
                    </a:lnTo>
                    <a:lnTo>
                      <a:pt x="272" y="139"/>
                    </a:lnTo>
                    <a:lnTo>
                      <a:pt x="275" y="133"/>
                    </a:lnTo>
                    <a:lnTo>
                      <a:pt x="279" y="124"/>
                    </a:lnTo>
                    <a:lnTo>
                      <a:pt x="285" y="120"/>
                    </a:lnTo>
                    <a:lnTo>
                      <a:pt x="285" y="116"/>
                    </a:lnTo>
                    <a:lnTo>
                      <a:pt x="285" y="114"/>
                    </a:lnTo>
                    <a:lnTo>
                      <a:pt x="285" y="111"/>
                    </a:lnTo>
                    <a:lnTo>
                      <a:pt x="287" y="111"/>
                    </a:lnTo>
                    <a:lnTo>
                      <a:pt x="285" y="116"/>
                    </a:lnTo>
                    <a:lnTo>
                      <a:pt x="289" y="116"/>
                    </a:lnTo>
                    <a:lnTo>
                      <a:pt x="289" y="116"/>
                    </a:lnTo>
                    <a:lnTo>
                      <a:pt x="291" y="114"/>
                    </a:lnTo>
                    <a:lnTo>
                      <a:pt x="296" y="107"/>
                    </a:lnTo>
                    <a:lnTo>
                      <a:pt x="298" y="107"/>
                    </a:lnTo>
                    <a:lnTo>
                      <a:pt x="306" y="103"/>
                    </a:lnTo>
                    <a:lnTo>
                      <a:pt x="310" y="103"/>
                    </a:lnTo>
                    <a:lnTo>
                      <a:pt x="310" y="101"/>
                    </a:lnTo>
                    <a:lnTo>
                      <a:pt x="312" y="99"/>
                    </a:lnTo>
                    <a:lnTo>
                      <a:pt x="315" y="103"/>
                    </a:lnTo>
                    <a:lnTo>
                      <a:pt x="315" y="99"/>
                    </a:lnTo>
                    <a:lnTo>
                      <a:pt x="319" y="101"/>
                    </a:lnTo>
                    <a:lnTo>
                      <a:pt x="319" y="101"/>
                    </a:lnTo>
                    <a:lnTo>
                      <a:pt x="323" y="95"/>
                    </a:lnTo>
                    <a:lnTo>
                      <a:pt x="325" y="90"/>
                    </a:lnTo>
                    <a:lnTo>
                      <a:pt x="327" y="88"/>
                    </a:lnTo>
                    <a:lnTo>
                      <a:pt x="325" y="86"/>
                    </a:lnTo>
                    <a:lnTo>
                      <a:pt x="325" y="86"/>
                    </a:lnTo>
                    <a:lnTo>
                      <a:pt x="323" y="88"/>
                    </a:lnTo>
                    <a:lnTo>
                      <a:pt x="319" y="90"/>
                    </a:lnTo>
                    <a:lnTo>
                      <a:pt x="321" y="86"/>
                    </a:lnTo>
                    <a:lnTo>
                      <a:pt x="319" y="84"/>
                    </a:lnTo>
                    <a:lnTo>
                      <a:pt x="319" y="86"/>
                    </a:lnTo>
                    <a:lnTo>
                      <a:pt x="319" y="86"/>
                    </a:lnTo>
                    <a:lnTo>
                      <a:pt x="317" y="88"/>
                    </a:lnTo>
                    <a:lnTo>
                      <a:pt x="317" y="90"/>
                    </a:lnTo>
                    <a:lnTo>
                      <a:pt x="312" y="88"/>
                    </a:lnTo>
                    <a:lnTo>
                      <a:pt x="306" y="92"/>
                    </a:lnTo>
                    <a:lnTo>
                      <a:pt x="300" y="92"/>
                    </a:lnTo>
                    <a:lnTo>
                      <a:pt x="296" y="88"/>
                    </a:lnTo>
                    <a:lnTo>
                      <a:pt x="294" y="84"/>
                    </a:lnTo>
                    <a:lnTo>
                      <a:pt x="296" y="86"/>
                    </a:lnTo>
                    <a:lnTo>
                      <a:pt x="300" y="88"/>
                    </a:lnTo>
                    <a:lnTo>
                      <a:pt x="302" y="90"/>
                    </a:lnTo>
                    <a:lnTo>
                      <a:pt x="306" y="90"/>
                    </a:lnTo>
                    <a:lnTo>
                      <a:pt x="308" y="88"/>
                    </a:lnTo>
                    <a:lnTo>
                      <a:pt x="312" y="82"/>
                    </a:lnTo>
                    <a:lnTo>
                      <a:pt x="312" y="80"/>
                    </a:lnTo>
                    <a:lnTo>
                      <a:pt x="310" y="80"/>
                    </a:lnTo>
                    <a:lnTo>
                      <a:pt x="310" y="78"/>
                    </a:lnTo>
                    <a:lnTo>
                      <a:pt x="315" y="78"/>
                    </a:lnTo>
                    <a:lnTo>
                      <a:pt x="317" y="73"/>
                    </a:lnTo>
                    <a:lnTo>
                      <a:pt x="308" y="71"/>
                    </a:lnTo>
                    <a:lnTo>
                      <a:pt x="306" y="71"/>
                    </a:lnTo>
                    <a:lnTo>
                      <a:pt x="291" y="67"/>
                    </a:lnTo>
                    <a:lnTo>
                      <a:pt x="291" y="67"/>
                    </a:lnTo>
                    <a:lnTo>
                      <a:pt x="291" y="65"/>
                    </a:lnTo>
                    <a:lnTo>
                      <a:pt x="298" y="67"/>
                    </a:lnTo>
                    <a:lnTo>
                      <a:pt x="304" y="67"/>
                    </a:lnTo>
                    <a:lnTo>
                      <a:pt x="306" y="67"/>
                    </a:lnTo>
                    <a:lnTo>
                      <a:pt x="308" y="67"/>
                    </a:lnTo>
                    <a:lnTo>
                      <a:pt x="308" y="65"/>
                    </a:lnTo>
                    <a:lnTo>
                      <a:pt x="308" y="61"/>
                    </a:lnTo>
                    <a:lnTo>
                      <a:pt x="310" y="61"/>
                    </a:lnTo>
                    <a:lnTo>
                      <a:pt x="308" y="63"/>
                    </a:lnTo>
                    <a:lnTo>
                      <a:pt x="312" y="65"/>
                    </a:lnTo>
                    <a:lnTo>
                      <a:pt x="315" y="67"/>
                    </a:lnTo>
                    <a:lnTo>
                      <a:pt x="317" y="63"/>
                    </a:lnTo>
                    <a:lnTo>
                      <a:pt x="317" y="67"/>
                    </a:lnTo>
                    <a:lnTo>
                      <a:pt x="321" y="67"/>
                    </a:lnTo>
                    <a:lnTo>
                      <a:pt x="327" y="67"/>
                    </a:lnTo>
                    <a:lnTo>
                      <a:pt x="331" y="65"/>
                    </a:lnTo>
                    <a:lnTo>
                      <a:pt x="336" y="54"/>
                    </a:lnTo>
                    <a:lnTo>
                      <a:pt x="336" y="50"/>
                    </a:lnTo>
                    <a:lnTo>
                      <a:pt x="338" y="52"/>
                    </a:lnTo>
                    <a:lnTo>
                      <a:pt x="342" y="48"/>
                    </a:lnTo>
                    <a:close/>
                    <a:moveTo>
                      <a:pt x="323" y="8"/>
                    </a:moveTo>
                    <a:lnTo>
                      <a:pt x="325" y="6"/>
                    </a:lnTo>
                    <a:lnTo>
                      <a:pt x="321" y="6"/>
                    </a:lnTo>
                    <a:lnTo>
                      <a:pt x="321" y="6"/>
                    </a:lnTo>
                    <a:lnTo>
                      <a:pt x="323" y="8"/>
                    </a:lnTo>
                    <a:close/>
                    <a:moveTo>
                      <a:pt x="321" y="0"/>
                    </a:moveTo>
                    <a:lnTo>
                      <a:pt x="321" y="2"/>
                    </a:lnTo>
                    <a:lnTo>
                      <a:pt x="321" y="6"/>
                    </a:lnTo>
                    <a:lnTo>
                      <a:pt x="325" y="4"/>
                    </a:lnTo>
                    <a:lnTo>
                      <a:pt x="323" y="2"/>
                    </a:lnTo>
                    <a:lnTo>
                      <a:pt x="321" y="0"/>
                    </a:lnTo>
                    <a:close/>
                    <a:moveTo>
                      <a:pt x="336" y="25"/>
                    </a:moveTo>
                    <a:lnTo>
                      <a:pt x="331" y="19"/>
                    </a:lnTo>
                    <a:lnTo>
                      <a:pt x="327" y="4"/>
                    </a:lnTo>
                    <a:lnTo>
                      <a:pt x="327" y="4"/>
                    </a:lnTo>
                    <a:lnTo>
                      <a:pt x="325" y="4"/>
                    </a:lnTo>
                    <a:lnTo>
                      <a:pt x="331" y="16"/>
                    </a:lnTo>
                    <a:lnTo>
                      <a:pt x="334" y="21"/>
                    </a:lnTo>
                    <a:lnTo>
                      <a:pt x="336" y="27"/>
                    </a:lnTo>
                    <a:lnTo>
                      <a:pt x="340" y="29"/>
                    </a:lnTo>
                    <a:lnTo>
                      <a:pt x="338" y="31"/>
                    </a:lnTo>
                    <a:lnTo>
                      <a:pt x="342" y="31"/>
                    </a:lnTo>
                    <a:lnTo>
                      <a:pt x="344" y="35"/>
                    </a:lnTo>
                    <a:lnTo>
                      <a:pt x="346" y="38"/>
                    </a:lnTo>
                    <a:lnTo>
                      <a:pt x="346" y="38"/>
                    </a:lnTo>
                    <a:lnTo>
                      <a:pt x="344" y="33"/>
                    </a:lnTo>
                    <a:lnTo>
                      <a:pt x="336" y="25"/>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5" name="Google Shape;2015;p18"/>
              <p:cNvSpPr/>
              <p:nvPr/>
            </p:nvSpPr>
            <p:spPr>
              <a:xfrm>
                <a:off x="5258535" y="3109621"/>
                <a:ext cx="315134" cy="544918"/>
              </a:xfrm>
              <a:custGeom>
                <a:rect b="b" l="l" r="r" t="t"/>
                <a:pathLst>
                  <a:path extrusionOk="0" h="249" w="144">
                    <a:moveTo>
                      <a:pt x="131" y="243"/>
                    </a:moveTo>
                    <a:lnTo>
                      <a:pt x="133" y="245"/>
                    </a:lnTo>
                    <a:lnTo>
                      <a:pt x="137" y="243"/>
                    </a:lnTo>
                    <a:lnTo>
                      <a:pt x="131" y="243"/>
                    </a:lnTo>
                    <a:lnTo>
                      <a:pt x="131" y="243"/>
                    </a:lnTo>
                    <a:close/>
                    <a:moveTo>
                      <a:pt x="144" y="232"/>
                    </a:moveTo>
                    <a:lnTo>
                      <a:pt x="133" y="158"/>
                    </a:lnTo>
                    <a:lnTo>
                      <a:pt x="135" y="4"/>
                    </a:lnTo>
                    <a:lnTo>
                      <a:pt x="133" y="2"/>
                    </a:lnTo>
                    <a:lnTo>
                      <a:pt x="131" y="0"/>
                    </a:lnTo>
                    <a:lnTo>
                      <a:pt x="131" y="0"/>
                    </a:lnTo>
                    <a:lnTo>
                      <a:pt x="101" y="2"/>
                    </a:lnTo>
                    <a:lnTo>
                      <a:pt x="44" y="6"/>
                    </a:lnTo>
                    <a:lnTo>
                      <a:pt x="46" y="8"/>
                    </a:lnTo>
                    <a:lnTo>
                      <a:pt x="46" y="11"/>
                    </a:lnTo>
                    <a:lnTo>
                      <a:pt x="42" y="15"/>
                    </a:lnTo>
                    <a:lnTo>
                      <a:pt x="40" y="17"/>
                    </a:lnTo>
                    <a:lnTo>
                      <a:pt x="38" y="15"/>
                    </a:lnTo>
                    <a:lnTo>
                      <a:pt x="38" y="21"/>
                    </a:lnTo>
                    <a:lnTo>
                      <a:pt x="36" y="21"/>
                    </a:lnTo>
                    <a:lnTo>
                      <a:pt x="36" y="17"/>
                    </a:lnTo>
                    <a:lnTo>
                      <a:pt x="36" y="23"/>
                    </a:lnTo>
                    <a:lnTo>
                      <a:pt x="38" y="25"/>
                    </a:lnTo>
                    <a:lnTo>
                      <a:pt x="36" y="25"/>
                    </a:lnTo>
                    <a:lnTo>
                      <a:pt x="34" y="23"/>
                    </a:lnTo>
                    <a:lnTo>
                      <a:pt x="34" y="27"/>
                    </a:lnTo>
                    <a:lnTo>
                      <a:pt x="36" y="30"/>
                    </a:lnTo>
                    <a:lnTo>
                      <a:pt x="34" y="34"/>
                    </a:lnTo>
                    <a:lnTo>
                      <a:pt x="36" y="36"/>
                    </a:lnTo>
                    <a:lnTo>
                      <a:pt x="32" y="40"/>
                    </a:lnTo>
                    <a:lnTo>
                      <a:pt x="32" y="40"/>
                    </a:lnTo>
                    <a:lnTo>
                      <a:pt x="28" y="40"/>
                    </a:lnTo>
                    <a:lnTo>
                      <a:pt x="28" y="44"/>
                    </a:lnTo>
                    <a:lnTo>
                      <a:pt x="25" y="46"/>
                    </a:lnTo>
                    <a:lnTo>
                      <a:pt x="25" y="49"/>
                    </a:lnTo>
                    <a:lnTo>
                      <a:pt x="21" y="46"/>
                    </a:lnTo>
                    <a:lnTo>
                      <a:pt x="23" y="51"/>
                    </a:lnTo>
                    <a:lnTo>
                      <a:pt x="21" y="51"/>
                    </a:lnTo>
                    <a:lnTo>
                      <a:pt x="21" y="55"/>
                    </a:lnTo>
                    <a:lnTo>
                      <a:pt x="23" y="57"/>
                    </a:lnTo>
                    <a:lnTo>
                      <a:pt x="15" y="61"/>
                    </a:lnTo>
                    <a:lnTo>
                      <a:pt x="17" y="63"/>
                    </a:lnTo>
                    <a:lnTo>
                      <a:pt x="17" y="66"/>
                    </a:lnTo>
                    <a:lnTo>
                      <a:pt x="17" y="70"/>
                    </a:lnTo>
                    <a:lnTo>
                      <a:pt x="17" y="70"/>
                    </a:lnTo>
                    <a:lnTo>
                      <a:pt x="13" y="70"/>
                    </a:lnTo>
                    <a:lnTo>
                      <a:pt x="13" y="74"/>
                    </a:lnTo>
                    <a:lnTo>
                      <a:pt x="17" y="74"/>
                    </a:lnTo>
                    <a:lnTo>
                      <a:pt x="15" y="76"/>
                    </a:lnTo>
                    <a:lnTo>
                      <a:pt x="13" y="74"/>
                    </a:lnTo>
                    <a:lnTo>
                      <a:pt x="11" y="76"/>
                    </a:lnTo>
                    <a:lnTo>
                      <a:pt x="13" y="80"/>
                    </a:lnTo>
                    <a:lnTo>
                      <a:pt x="11" y="82"/>
                    </a:lnTo>
                    <a:lnTo>
                      <a:pt x="13" y="85"/>
                    </a:lnTo>
                    <a:lnTo>
                      <a:pt x="11" y="89"/>
                    </a:lnTo>
                    <a:lnTo>
                      <a:pt x="13" y="85"/>
                    </a:lnTo>
                    <a:lnTo>
                      <a:pt x="15" y="87"/>
                    </a:lnTo>
                    <a:lnTo>
                      <a:pt x="13" y="89"/>
                    </a:lnTo>
                    <a:lnTo>
                      <a:pt x="15" y="91"/>
                    </a:lnTo>
                    <a:lnTo>
                      <a:pt x="15" y="91"/>
                    </a:lnTo>
                    <a:lnTo>
                      <a:pt x="15" y="93"/>
                    </a:lnTo>
                    <a:lnTo>
                      <a:pt x="17" y="97"/>
                    </a:lnTo>
                    <a:lnTo>
                      <a:pt x="17" y="97"/>
                    </a:lnTo>
                    <a:lnTo>
                      <a:pt x="19" y="104"/>
                    </a:lnTo>
                    <a:lnTo>
                      <a:pt x="17" y="104"/>
                    </a:lnTo>
                    <a:lnTo>
                      <a:pt x="15" y="104"/>
                    </a:lnTo>
                    <a:lnTo>
                      <a:pt x="15" y="106"/>
                    </a:lnTo>
                    <a:lnTo>
                      <a:pt x="15" y="110"/>
                    </a:lnTo>
                    <a:lnTo>
                      <a:pt x="13" y="112"/>
                    </a:lnTo>
                    <a:lnTo>
                      <a:pt x="13" y="116"/>
                    </a:lnTo>
                    <a:lnTo>
                      <a:pt x="17" y="114"/>
                    </a:lnTo>
                    <a:lnTo>
                      <a:pt x="19" y="114"/>
                    </a:lnTo>
                    <a:lnTo>
                      <a:pt x="19" y="116"/>
                    </a:lnTo>
                    <a:lnTo>
                      <a:pt x="17" y="120"/>
                    </a:lnTo>
                    <a:lnTo>
                      <a:pt x="17" y="123"/>
                    </a:lnTo>
                    <a:lnTo>
                      <a:pt x="21" y="125"/>
                    </a:lnTo>
                    <a:lnTo>
                      <a:pt x="17" y="129"/>
                    </a:lnTo>
                    <a:lnTo>
                      <a:pt x="17" y="131"/>
                    </a:lnTo>
                    <a:lnTo>
                      <a:pt x="23" y="131"/>
                    </a:lnTo>
                    <a:lnTo>
                      <a:pt x="21" y="133"/>
                    </a:lnTo>
                    <a:lnTo>
                      <a:pt x="23" y="137"/>
                    </a:lnTo>
                    <a:lnTo>
                      <a:pt x="19" y="135"/>
                    </a:lnTo>
                    <a:lnTo>
                      <a:pt x="19" y="137"/>
                    </a:lnTo>
                    <a:lnTo>
                      <a:pt x="21" y="139"/>
                    </a:lnTo>
                    <a:lnTo>
                      <a:pt x="23" y="142"/>
                    </a:lnTo>
                    <a:lnTo>
                      <a:pt x="25" y="144"/>
                    </a:lnTo>
                    <a:lnTo>
                      <a:pt x="28" y="144"/>
                    </a:lnTo>
                    <a:lnTo>
                      <a:pt x="30" y="146"/>
                    </a:lnTo>
                    <a:lnTo>
                      <a:pt x="28" y="146"/>
                    </a:lnTo>
                    <a:lnTo>
                      <a:pt x="25" y="146"/>
                    </a:lnTo>
                    <a:lnTo>
                      <a:pt x="23" y="150"/>
                    </a:lnTo>
                    <a:lnTo>
                      <a:pt x="19" y="150"/>
                    </a:lnTo>
                    <a:lnTo>
                      <a:pt x="19" y="154"/>
                    </a:lnTo>
                    <a:lnTo>
                      <a:pt x="21" y="154"/>
                    </a:lnTo>
                    <a:lnTo>
                      <a:pt x="25" y="154"/>
                    </a:lnTo>
                    <a:lnTo>
                      <a:pt x="21" y="156"/>
                    </a:lnTo>
                    <a:lnTo>
                      <a:pt x="21" y="158"/>
                    </a:lnTo>
                    <a:lnTo>
                      <a:pt x="19" y="158"/>
                    </a:lnTo>
                    <a:lnTo>
                      <a:pt x="21" y="161"/>
                    </a:lnTo>
                    <a:lnTo>
                      <a:pt x="21" y="161"/>
                    </a:lnTo>
                    <a:lnTo>
                      <a:pt x="15" y="169"/>
                    </a:lnTo>
                    <a:lnTo>
                      <a:pt x="13" y="169"/>
                    </a:lnTo>
                    <a:lnTo>
                      <a:pt x="11" y="173"/>
                    </a:lnTo>
                    <a:lnTo>
                      <a:pt x="13" y="175"/>
                    </a:lnTo>
                    <a:lnTo>
                      <a:pt x="11" y="177"/>
                    </a:lnTo>
                    <a:lnTo>
                      <a:pt x="9" y="182"/>
                    </a:lnTo>
                    <a:lnTo>
                      <a:pt x="6" y="184"/>
                    </a:lnTo>
                    <a:lnTo>
                      <a:pt x="9" y="184"/>
                    </a:lnTo>
                    <a:lnTo>
                      <a:pt x="9" y="184"/>
                    </a:lnTo>
                    <a:lnTo>
                      <a:pt x="4" y="188"/>
                    </a:lnTo>
                    <a:lnTo>
                      <a:pt x="6" y="194"/>
                    </a:lnTo>
                    <a:lnTo>
                      <a:pt x="2" y="194"/>
                    </a:lnTo>
                    <a:lnTo>
                      <a:pt x="6" y="196"/>
                    </a:lnTo>
                    <a:lnTo>
                      <a:pt x="4" y="201"/>
                    </a:lnTo>
                    <a:lnTo>
                      <a:pt x="0" y="201"/>
                    </a:lnTo>
                    <a:lnTo>
                      <a:pt x="2" y="205"/>
                    </a:lnTo>
                    <a:lnTo>
                      <a:pt x="2" y="207"/>
                    </a:lnTo>
                    <a:lnTo>
                      <a:pt x="4" y="211"/>
                    </a:lnTo>
                    <a:lnTo>
                      <a:pt x="0" y="213"/>
                    </a:lnTo>
                    <a:lnTo>
                      <a:pt x="42" y="211"/>
                    </a:lnTo>
                    <a:lnTo>
                      <a:pt x="84" y="209"/>
                    </a:lnTo>
                    <a:lnTo>
                      <a:pt x="84" y="209"/>
                    </a:lnTo>
                    <a:lnTo>
                      <a:pt x="82" y="213"/>
                    </a:lnTo>
                    <a:lnTo>
                      <a:pt x="80" y="220"/>
                    </a:lnTo>
                    <a:lnTo>
                      <a:pt x="80" y="224"/>
                    </a:lnTo>
                    <a:lnTo>
                      <a:pt x="80" y="228"/>
                    </a:lnTo>
                    <a:lnTo>
                      <a:pt x="82" y="230"/>
                    </a:lnTo>
                    <a:lnTo>
                      <a:pt x="89" y="234"/>
                    </a:lnTo>
                    <a:lnTo>
                      <a:pt x="89" y="239"/>
                    </a:lnTo>
                    <a:lnTo>
                      <a:pt x="91" y="243"/>
                    </a:lnTo>
                    <a:lnTo>
                      <a:pt x="91" y="243"/>
                    </a:lnTo>
                    <a:lnTo>
                      <a:pt x="93" y="247"/>
                    </a:lnTo>
                    <a:lnTo>
                      <a:pt x="95" y="247"/>
                    </a:lnTo>
                    <a:lnTo>
                      <a:pt x="95" y="249"/>
                    </a:lnTo>
                    <a:lnTo>
                      <a:pt x="99" y="249"/>
                    </a:lnTo>
                    <a:lnTo>
                      <a:pt x="99" y="245"/>
                    </a:lnTo>
                    <a:lnTo>
                      <a:pt x="103" y="243"/>
                    </a:lnTo>
                    <a:lnTo>
                      <a:pt x="103" y="241"/>
                    </a:lnTo>
                    <a:lnTo>
                      <a:pt x="103" y="241"/>
                    </a:lnTo>
                    <a:lnTo>
                      <a:pt x="108" y="241"/>
                    </a:lnTo>
                    <a:lnTo>
                      <a:pt x="106" y="241"/>
                    </a:lnTo>
                    <a:lnTo>
                      <a:pt x="110" y="241"/>
                    </a:lnTo>
                    <a:lnTo>
                      <a:pt x="116" y="239"/>
                    </a:lnTo>
                    <a:lnTo>
                      <a:pt x="122" y="237"/>
                    </a:lnTo>
                    <a:lnTo>
                      <a:pt x="125" y="237"/>
                    </a:lnTo>
                    <a:lnTo>
                      <a:pt x="118" y="234"/>
                    </a:lnTo>
                    <a:lnTo>
                      <a:pt x="125" y="234"/>
                    </a:lnTo>
                    <a:lnTo>
                      <a:pt x="129" y="237"/>
                    </a:lnTo>
                    <a:lnTo>
                      <a:pt x="131" y="239"/>
                    </a:lnTo>
                    <a:lnTo>
                      <a:pt x="135" y="237"/>
                    </a:lnTo>
                    <a:lnTo>
                      <a:pt x="135" y="237"/>
                    </a:lnTo>
                    <a:lnTo>
                      <a:pt x="141" y="239"/>
                    </a:lnTo>
                    <a:lnTo>
                      <a:pt x="144" y="234"/>
                    </a:lnTo>
                    <a:lnTo>
                      <a:pt x="144" y="232"/>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6" name="Google Shape;2016;p18"/>
              <p:cNvSpPr/>
              <p:nvPr/>
            </p:nvSpPr>
            <p:spPr>
              <a:xfrm>
                <a:off x="6228003" y="2419603"/>
                <a:ext cx="398293" cy="194770"/>
              </a:xfrm>
              <a:custGeom>
                <a:rect b="b" l="l" r="r" t="t"/>
                <a:pathLst>
                  <a:path extrusionOk="0" h="89" w="182">
                    <a:moveTo>
                      <a:pt x="177" y="74"/>
                    </a:moveTo>
                    <a:lnTo>
                      <a:pt x="177" y="68"/>
                    </a:lnTo>
                    <a:lnTo>
                      <a:pt x="180" y="70"/>
                    </a:lnTo>
                    <a:lnTo>
                      <a:pt x="182" y="64"/>
                    </a:lnTo>
                    <a:lnTo>
                      <a:pt x="177" y="59"/>
                    </a:lnTo>
                    <a:lnTo>
                      <a:pt x="180" y="59"/>
                    </a:lnTo>
                    <a:lnTo>
                      <a:pt x="180" y="57"/>
                    </a:lnTo>
                    <a:lnTo>
                      <a:pt x="156" y="64"/>
                    </a:lnTo>
                    <a:lnTo>
                      <a:pt x="156" y="59"/>
                    </a:lnTo>
                    <a:lnTo>
                      <a:pt x="150" y="36"/>
                    </a:lnTo>
                    <a:lnTo>
                      <a:pt x="140" y="0"/>
                    </a:lnTo>
                    <a:lnTo>
                      <a:pt x="66" y="17"/>
                    </a:lnTo>
                    <a:lnTo>
                      <a:pt x="0" y="28"/>
                    </a:lnTo>
                    <a:lnTo>
                      <a:pt x="4" y="55"/>
                    </a:lnTo>
                    <a:lnTo>
                      <a:pt x="7" y="51"/>
                    </a:lnTo>
                    <a:lnTo>
                      <a:pt x="11" y="49"/>
                    </a:lnTo>
                    <a:lnTo>
                      <a:pt x="13" y="45"/>
                    </a:lnTo>
                    <a:lnTo>
                      <a:pt x="15" y="43"/>
                    </a:lnTo>
                    <a:lnTo>
                      <a:pt x="17" y="38"/>
                    </a:lnTo>
                    <a:lnTo>
                      <a:pt x="19" y="38"/>
                    </a:lnTo>
                    <a:lnTo>
                      <a:pt x="21" y="38"/>
                    </a:lnTo>
                    <a:lnTo>
                      <a:pt x="26" y="32"/>
                    </a:lnTo>
                    <a:lnTo>
                      <a:pt x="28" y="28"/>
                    </a:lnTo>
                    <a:lnTo>
                      <a:pt x="28" y="28"/>
                    </a:lnTo>
                    <a:lnTo>
                      <a:pt x="32" y="32"/>
                    </a:lnTo>
                    <a:lnTo>
                      <a:pt x="34" y="32"/>
                    </a:lnTo>
                    <a:lnTo>
                      <a:pt x="40" y="32"/>
                    </a:lnTo>
                    <a:lnTo>
                      <a:pt x="40" y="28"/>
                    </a:lnTo>
                    <a:lnTo>
                      <a:pt x="42" y="26"/>
                    </a:lnTo>
                    <a:lnTo>
                      <a:pt x="47" y="26"/>
                    </a:lnTo>
                    <a:lnTo>
                      <a:pt x="49" y="21"/>
                    </a:lnTo>
                    <a:lnTo>
                      <a:pt x="51" y="19"/>
                    </a:lnTo>
                    <a:lnTo>
                      <a:pt x="53" y="21"/>
                    </a:lnTo>
                    <a:lnTo>
                      <a:pt x="57" y="24"/>
                    </a:lnTo>
                    <a:lnTo>
                      <a:pt x="64" y="24"/>
                    </a:lnTo>
                    <a:lnTo>
                      <a:pt x="64" y="24"/>
                    </a:lnTo>
                    <a:lnTo>
                      <a:pt x="64" y="28"/>
                    </a:lnTo>
                    <a:lnTo>
                      <a:pt x="66" y="28"/>
                    </a:lnTo>
                    <a:lnTo>
                      <a:pt x="66" y="32"/>
                    </a:lnTo>
                    <a:lnTo>
                      <a:pt x="70" y="34"/>
                    </a:lnTo>
                    <a:lnTo>
                      <a:pt x="70" y="36"/>
                    </a:lnTo>
                    <a:lnTo>
                      <a:pt x="76" y="36"/>
                    </a:lnTo>
                    <a:lnTo>
                      <a:pt x="80" y="38"/>
                    </a:lnTo>
                    <a:lnTo>
                      <a:pt x="80" y="40"/>
                    </a:lnTo>
                    <a:lnTo>
                      <a:pt x="80" y="45"/>
                    </a:lnTo>
                    <a:lnTo>
                      <a:pt x="85" y="47"/>
                    </a:lnTo>
                    <a:lnTo>
                      <a:pt x="89" y="47"/>
                    </a:lnTo>
                    <a:lnTo>
                      <a:pt x="91" y="47"/>
                    </a:lnTo>
                    <a:lnTo>
                      <a:pt x="95" y="49"/>
                    </a:lnTo>
                    <a:lnTo>
                      <a:pt x="97" y="51"/>
                    </a:lnTo>
                    <a:lnTo>
                      <a:pt x="102" y="47"/>
                    </a:lnTo>
                    <a:lnTo>
                      <a:pt x="106" y="51"/>
                    </a:lnTo>
                    <a:lnTo>
                      <a:pt x="104" y="53"/>
                    </a:lnTo>
                    <a:lnTo>
                      <a:pt x="104" y="55"/>
                    </a:lnTo>
                    <a:lnTo>
                      <a:pt x="104" y="59"/>
                    </a:lnTo>
                    <a:lnTo>
                      <a:pt x="102" y="64"/>
                    </a:lnTo>
                    <a:lnTo>
                      <a:pt x="102" y="66"/>
                    </a:lnTo>
                    <a:lnTo>
                      <a:pt x="99" y="70"/>
                    </a:lnTo>
                    <a:lnTo>
                      <a:pt x="97" y="70"/>
                    </a:lnTo>
                    <a:lnTo>
                      <a:pt x="97" y="72"/>
                    </a:lnTo>
                    <a:lnTo>
                      <a:pt x="97" y="76"/>
                    </a:lnTo>
                    <a:lnTo>
                      <a:pt x="99" y="81"/>
                    </a:lnTo>
                    <a:lnTo>
                      <a:pt x="104" y="76"/>
                    </a:lnTo>
                    <a:lnTo>
                      <a:pt x="104" y="74"/>
                    </a:lnTo>
                    <a:lnTo>
                      <a:pt x="106" y="72"/>
                    </a:lnTo>
                    <a:lnTo>
                      <a:pt x="108" y="76"/>
                    </a:lnTo>
                    <a:lnTo>
                      <a:pt x="110" y="78"/>
                    </a:lnTo>
                    <a:lnTo>
                      <a:pt x="114" y="81"/>
                    </a:lnTo>
                    <a:lnTo>
                      <a:pt x="114" y="78"/>
                    </a:lnTo>
                    <a:lnTo>
                      <a:pt x="114" y="76"/>
                    </a:lnTo>
                    <a:lnTo>
                      <a:pt x="116" y="81"/>
                    </a:lnTo>
                    <a:lnTo>
                      <a:pt x="118" y="83"/>
                    </a:lnTo>
                    <a:lnTo>
                      <a:pt x="123" y="81"/>
                    </a:lnTo>
                    <a:lnTo>
                      <a:pt x="125" y="83"/>
                    </a:lnTo>
                    <a:lnTo>
                      <a:pt x="129" y="85"/>
                    </a:lnTo>
                    <a:lnTo>
                      <a:pt x="129" y="85"/>
                    </a:lnTo>
                    <a:lnTo>
                      <a:pt x="133" y="85"/>
                    </a:lnTo>
                    <a:lnTo>
                      <a:pt x="135" y="87"/>
                    </a:lnTo>
                    <a:lnTo>
                      <a:pt x="137" y="85"/>
                    </a:lnTo>
                    <a:lnTo>
                      <a:pt x="133" y="78"/>
                    </a:lnTo>
                    <a:lnTo>
                      <a:pt x="129" y="76"/>
                    </a:lnTo>
                    <a:lnTo>
                      <a:pt x="127" y="74"/>
                    </a:lnTo>
                    <a:lnTo>
                      <a:pt x="121" y="72"/>
                    </a:lnTo>
                    <a:lnTo>
                      <a:pt x="118" y="68"/>
                    </a:lnTo>
                    <a:lnTo>
                      <a:pt x="116" y="62"/>
                    </a:lnTo>
                    <a:lnTo>
                      <a:pt x="116" y="59"/>
                    </a:lnTo>
                    <a:lnTo>
                      <a:pt x="118" y="64"/>
                    </a:lnTo>
                    <a:lnTo>
                      <a:pt x="121" y="70"/>
                    </a:lnTo>
                    <a:lnTo>
                      <a:pt x="125" y="72"/>
                    </a:lnTo>
                    <a:lnTo>
                      <a:pt x="129" y="72"/>
                    </a:lnTo>
                    <a:lnTo>
                      <a:pt x="129" y="74"/>
                    </a:lnTo>
                    <a:lnTo>
                      <a:pt x="131" y="72"/>
                    </a:lnTo>
                    <a:lnTo>
                      <a:pt x="125" y="66"/>
                    </a:lnTo>
                    <a:lnTo>
                      <a:pt x="123" y="59"/>
                    </a:lnTo>
                    <a:lnTo>
                      <a:pt x="121" y="55"/>
                    </a:lnTo>
                    <a:lnTo>
                      <a:pt x="123" y="53"/>
                    </a:lnTo>
                    <a:lnTo>
                      <a:pt x="121" y="49"/>
                    </a:lnTo>
                    <a:lnTo>
                      <a:pt x="121" y="43"/>
                    </a:lnTo>
                    <a:lnTo>
                      <a:pt x="118" y="40"/>
                    </a:lnTo>
                    <a:lnTo>
                      <a:pt x="121" y="40"/>
                    </a:lnTo>
                    <a:lnTo>
                      <a:pt x="123" y="40"/>
                    </a:lnTo>
                    <a:lnTo>
                      <a:pt x="125" y="40"/>
                    </a:lnTo>
                    <a:lnTo>
                      <a:pt x="121" y="38"/>
                    </a:lnTo>
                    <a:lnTo>
                      <a:pt x="123" y="36"/>
                    </a:lnTo>
                    <a:lnTo>
                      <a:pt x="114" y="32"/>
                    </a:lnTo>
                    <a:lnTo>
                      <a:pt x="118" y="30"/>
                    </a:lnTo>
                    <a:lnTo>
                      <a:pt x="118" y="30"/>
                    </a:lnTo>
                    <a:lnTo>
                      <a:pt x="121" y="30"/>
                    </a:lnTo>
                    <a:lnTo>
                      <a:pt x="118" y="28"/>
                    </a:lnTo>
                    <a:lnTo>
                      <a:pt x="121" y="28"/>
                    </a:lnTo>
                    <a:lnTo>
                      <a:pt x="123" y="24"/>
                    </a:lnTo>
                    <a:lnTo>
                      <a:pt x="121" y="24"/>
                    </a:lnTo>
                    <a:lnTo>
                      <a:pt x="123" y="21"/>
                    </a:lnTo>
                    <a:lnTo>
                      <a:pt x="125" y="24"/>
                    </a:lnTo>
                    <a:lnTo>
                      <a:pt x="125" y="19"/>
                    </a:lnTo>
                    <a:lnTo>
                      <a:pt x="127" y="17"/>
                    </a:lnTo>
                    <a:lnTo>
                      <a:pt x="127" y="19"/>
                    </a:lnTo>
                    <a:lnTo>
                      <a:pt x="129" y="19"/>
                    </a:lnTo>
                    <a:lnTo>
                      <a:pt x="131" y="17"/>
                    </a:lnTo>
                    <a:lnTo>
                      <a:pt x="129" y="13"/>
                    </a:lnTo>
                    <a:lnTo>
                      <a:pt x="131" y="11"/>
                    </a:lnTo>
                    <a:lnTo>
                      <a:pt x="133" y="11"/>
                    </a:lnTo>
                    <a:lnTo>
                      <a:pt x="135" y="9"/>
                    </a:lnTo>
                    <a:lnTo>
                      <a:pt x="135" y="13"/>
                    </a:lnTo>
                    <a:lnTo>
                      <a:pt x="137" y="11"/>
                    </a:lnTo>
                    <a:lnTo>
                      <a:pt x="140" y="11"/>
                    </a:lnTo>
                    <a:lnTo>
                      <a:pt x="135" y="17"/>
                    </a:lnTo>
                    <a:lnTo>
                      <a:pt x="140" y="17"/>
                    </a:lnTo>
                    <a:lnTo>
                      <a:pt x="135" y="19"/>
                    </a:lnTo>
                    <a:lnTo>
                      <a:pt x="133" y="19"/>
                    </a:lnTo>
                    <a:lnTo>
                      <a:pt x="129" y="24"/>
                    </a:lnTo>
                    <a:lnTo>
                      <a:pt x="129" y="34"/>
                    </a:lnTo>
                    <a:lnTo>
                      <a:pt x="131" y="36"/>
                    </a:lnTo>
                    <a:lnTo>
                      <a:pt x="131" y="34"/>
                    </a:lnTo>
                    <a:lnTo>
                      <a:pt x="133" y="34"/>
                    </a:lnTo>
                    <a:lnTo>
                      <a:pt x="133" y="36"/>
                    </a:lnTo>
                    <a:lnTo>
                      <a:pt x="133" y="38"/>
                    </a:lnTo>
                    <a:lnTo>
                      <a:pt x="129" y="40"/>
                    </a:lnTo>
                    <a:lnTo>
                      <a:pt x="127" y="43"/>
                    </a:lnTo>
                    <a:lnTo>
                      <a:pt x="127" y="49"/>
                    </a:lnTo>
                    <a:lnTo>
                      <a:pt x="127" y="45"/>
                    </a:lnTo>
                    <a:lnTo>
                      <a:pt x="131" y="43"/>
                    </a:lnTo>
                    <a:lnTo>
                      <a:pt x="131" y="43"/>
                    </a:lnTo>
                    <a:lnTo>
                      <a:pt x="133" y="45"/>
                    </a:lnTo>
                    <a:lnTo>
                      <a:pt x="137" y="45"/>
                    </a:lnTo>
                    <a:lnTo>
                      <a:pt x="135" y="49"/>
                    </a:lnTo>
                    <a:lnTo>
                      <a:pt x="135" y="51"/>
                    </a:lnTo>
                    <a:lnTo>
                      <a:pt x="133" y="49"/>
                    </a:lnTo>
                    <a:lnTo>
                      <a:pt x="129" y="51"/>
                    </a:lnTo>
                    <a:lnTo>
                      <a:pt x="129" y="53"/>
                    </a:lnTo>
                    <a:lnTo>
                      <a:pt x="131" y="57"/>
                    </a:lnTo>
                    <a:lnTo>
                      <a:pt x="131" y="53"/>
                    </a:lnTo>
                    <a:lnTo>
                      <a:pt x="135" y="53"/>
                    </a:lnTo>
                    <a:lnTo>
                      <a:pt x="137" y="53"/>
                    </a:lnTo>
                    <a:lnTo>
                      <a:pt x="137" y="57"/>
                    </a:lnTo>
                    <a:lnTo>
                      <a:pt x="142" y="57"/>
                    </a:lnTo>
                    <a:lnTo>
                      <a:pt x="146" y="57"/>
                    </a:lnTo>
                    <a:lnTo>
                      <a:pt x="144" y="59"/>
                    </a:lnTo>
                    <a:lnTo>
                      <a:pt x="135" y="59"/>
                    </a:lnTo>
                    <a:lnTo>
                      <a:pt x="133" y="62"/>
                    </a:lnTo>
                    <a:lnTo>
                      <a:pt x="137" y="62"/>
                    </a:lnTo>
                    <a:lnTo>
                      <a:pt x="135" y="68"/>
                    </a:lnTo>
                    <a:lnTo>
                      <a:pt x="135" y="70"/>
                    </a:lnTo>
                    <a:lnTo>
                      <a:pt x="140" y="74"/>
                    </a:lnTo>
                    <a:lnTo>
                      <a:pt x="137" y="70"/>
                    </a:lnTo>
                    <a:lnTo>
                      <a:pt x="142" y="72"/>
                    </a:lnTo>
                    <a:lnTo>
                      <a:pt x="144" y="74"/>
                    </a:lnTo>
                    <a:lnTo>
                      <a:pt x="146" y="76"/>
                    </a:lnTo>
                    <a:lnTo>
                      <a:pt x="146" y="72"/>
                    </a:lnTo>
                    <a:lnTo>
                      <a:pt x="148" y="70"/>
                    </a:lnTo>
                    <a:lnTo>
                      <a:pt x="148" y="72"/>
                    </a:lnTo>
                    <a:lnTo>
                      <a:pt x="148" y="74"/>
                    </a:lnTo>
                    <a:lnTo>
                      <a:pt x="152" y="68"/>
                    </a:lnTo>
                    <a:lnTo>
                      <a:pt x="152" y="74"/>
                    </a:lnTo>
                    <a:lnTo>
                      <a:pt x="154" y="74"/>
                    </a:lnTo>
                    <a:lnTo>
                      <a:pt x="150" y="78"/>
                    </a:lnTo>
                    <a:lnTo>
                      <a:pt x="152" y="81"/>
                    </a:lnTo>
                    <a:lnTo>
                      <a:pt x="154" y="78"/>
                    </a:lnTo>
                    <a:lnTo>
                      <a:pt x="156" y="81"/>
                    </a:lnTo>
                    <a:lnTo>
                      <a:pt x="158" y="81"/>
                    </a:lnTo>
                    <a:lnTo>
                      <a:pt x="158" y="83"/>
                    </a:lnTo>
                    <a:lnTo>
                      <a:pt x="156" y="87"/>
                    </a:lnTo>
                    <a:lnTo>
                      <a:pt x="156" y="89"/>
                    </a:lnTo>
                    <a:lnTo>
                      <a:pt x="163" y="87"/>
                    </a:lnTo>
                    <a:lnTo>
                      <a:pt x="165" y="87"/>
                    </a:lnTo>
                    <a:lnTo>
                      <a:pt x="167" y="85"/>
                    </a:lnTo>
                    <a:lnTo>
                      <a:pt x="175" y="81"/>
                    </a:lnTo>
                    <a:lnTo>
                      <a:pt x="173" y="78"/>
                    </a:lnTo>
                    <a:lnTo>
                      <a:pt x="177" y="74"/>
                    </a:lnTo>
                    <a:close/>
                    <a:moveTo>
                      <a:pt x="182" y="70"/>
                    </a:moveTo>
                    <a:lnTo>
                      <a:pt x="180" y="81"/>
                    </a:lnTo>
                    <a:lnTo>
                      <a:pt x="177" y="83"/>
                    </a:lnTo>
                    <a:lnTo>
                      <a:pt x="177" y="87"/>
                    </a:lnTo>
                    <a:lnTo>
                      <a:pt x="175" y="89"/>
                    </a:lnTo>
                    <a:lnTo>
                      <a:pt x="177" y="87"/>
                    </a:lnTo>
                    <a:lnTo>
                      <a:pt x="180" y="78"/>
                    </a:lnTo>
                    <a:lnTo>
                      <a:pt x="182" y="76"/>
                    </a:lnTo>
                    <a:lnTo>
                      <a:pt x="182" y="66"/>
                    </a:lnTo>
                    <a:lnTo>
                      <a:pt x="182" y="70"/>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7" name="Google Shape;2017;p18"/>
              <p:cNvSpPr/>
              <p:nvPr/>
            </p:nvSpPr>
            <p:spPr>
              <a:xfrm>
                <a:off x="5028747" y="3347308"/>
                <a:ext cx="496772" cy="444249"/>
              </a:xfrm>
              <a:custGeom>
                <a:rect b="b" l="l" r="r" t="t"/>
                <a:pathLst>
                  <a:path extrusionOk="0" h="203" w="227">
                    <a:moveTo>
                      <a:pt x="99" y="173"/>
                    </a:moveTo>
                    <a:lnTo>
                      <a:pt x="92" y="175"/>
                    </a:lnTo>
                    <a:lnTo>
                      <a:pt x="95" y="177"/>
                    </a:lnTo>
                    <a:lnTo>
                      <a:pt x="99" y="179"/>
                    </a:lnTo>
                    <a:lnTo>
                      <a:pt x="101" y="181"/>
                    </a:lnTo>
                    <a:lnTo>
                      <a:pt x="105" y="179"/>
                    </a:lnTo>
                    <a:lnTo>
                      <a:pt x="107" y="177"/>
                    </a:lnTo>
                    <a:lnTo>
                      <a:pt x="107" y="177"/>
                    </a:lnTo>
                    <a:lnTo>
                      <a:pt x="105" y="177"/>
                    </a:lnTo>
                    <a:lnTo>
                      <a:pt x="99" y="173"/>
                    </a:lnTo>
                    <a:close/>
                    <a:moveTo>
                      <a:pt x="128" y="186"/>
                    </a:moveTo>
                    <a:lnTo>
                      <a:pt x="126" y="188"/>
                    </a:lnTo>
                    <a:lnTo>
                      <a:pt x="126" y="190"/>
                    </a:lnTo>
                    <a:lnTo>
                      <a:pt x="128" y="192"/>
                    </a:lnTo>
                    <a:lnTo>
                      <a:pt x="133" y="192"/>
                    </a:lnTo>
                    <a:lnTo>
                      <a:pt x="133" y="192"/>
                    </a:lnTo>
                    <a:lnTo>
                      <a:pt x="133" y="188"/>
                    </a:lnTo>
                    <a:lnTo>
                      <a:pt x="128" y="186"/>
                    </a:lnTo>
                    <a:close/>
                    <a:moveTo>
                      <a:pt x="213" y="141"/>
                    </a:moveTo>
                    <a:lnTo>
                      <a:pt x="211" y="143"/>
                    </a:lnTo>
                    <a:lnTo>
                      <a:pt x="208" y="146"/>
                    </a:lnTo>
                    <a:lnTo>
                      <a:pt x="213" y="143"/>
                    </a:lnTo>
                    <a:lnTo>
                      <a:pt x="213" y="141"/>
                    </a:lnTo>
                    <a:close/>
                    <a:moveTo>
                      <a:pt x="227" y="188"/>
                    </a:moveTo>
                    <a:lnTo>
                      <a:pt x="225" y="188"/>
                    </a:lnTo>
                    <a:lnTo>
                      <a:pt x="223" y="186"/>
                    </a:lnTo>
                    <a:lnTo>
                      <a:pt x="221" y="184"/>
                    </a:lnTo>
                    <a:lnTo>
                      <a:pt x="219" y="181"/>
                    </a:lnTo>
                    <a:lnTo>
                      <a:pt x="213" y="181"/>
                    </a:lnTo>
                    <a:lnTo>
                      <a:pt x="208" y="179"/>
                    </a:lnTo>
                    <a:lnTo>
                      <a:pt x="204" y="179"/>
                    </a:lnTo>
                    <a:lnTo>
                      <a:pt x="204" y="175"/>
                    </a:lnTo>
                    <a:lnTo>
                      <a:pt x="200" y="175"/>
                    </a:lnTo>
                    <a:lnTo>
                      <a:pt x="196" y="173"/>
                    </a:lnTo>
                    <a:lnTo>
                      <a:pt x="196" y="169"/>
                    </a:lnTo>
                    <a:lnTo>
                      <a:pt x="198" y="169"/>
                    </a:lnTo>
                    <a:lnTo>
                      <a:pt x="198" y="167"/>
                    </a:lnTo>
                    <a:lnTo>
                      <a:pt x="200" y="167"/>
                    </a:lnTo>
                    <a:lnTo>
                      <a:pt x="204" y="167"/>
                    </a:lnTo>
                    <a:lnTo>
                      <a:pt x="202" y="165"/>
                    </a:lnTo>
                    <a:lnTo>
                      <a:pt x="200" y="162"/>
                    </a:lnTo>
                    <a:lnTo>
                      <a:pt x="204" y="158"/>
                    </a:lnTo>
                    <a:lnTo>
                      <a:pt x="206" y="158"/>
                    </a:lnTo>
                    <a:lnTo>
                      <a:pt x="208" y="160"/>
                    </a:lnTo>
                    <a:lnTo>
                      <a:pt x="208" y="156"/>
                    </a:lnTo>
                    <a:lnTo>
                      <a:pt x="208" y="154"/>
                    </a:lnTo>
                    <a:lnTo>
                      <a:pt x="206" y="152"/>
                    </a:lnTo>
                    <a:lnTo>
                      <a:pt x="206" y="148"/>
                    </a:lnTo>
                    <a:lnTo>
                      <a:pt x="204" y="146"/>
                    </a:lnTo>
                    <a:lnTo>
                      <a:pt x="200" y="148"/>
                    </a:lnTo>
                    <a:lnTo>
                      <a:pt x="200" y="152"/>
                    </a:lnTo>
                    <a:lnTo>
                      <a:pt x="198" y="154"/>
                    </a:lnTo>
                    <a:lnTo>
                      <a:pt x="196" y="154"/>
                    </a:lnTo>
                    <a:lnTo>
                      <a:pt x="194" y="152"/>
                    </a:lnTo>
                    <a:lnTo>
                      <a:pt x="189" y="152"/>
                    </a:lnTo>
                    <a:lnTo>
                      <a:pt x="187" y="150"/>
                    </a:lnTo>
                    <a:lnTo>
                      <a:pt x="187" y="150"/>
                    </a:lnTo>
                    <a:lnTo>
                      <a:pt x="194" y="146"/>
                    </a:lnTo>
                    <a:lnTo>
                      <a:pt x="196" y="141"/>
                    </a:lnTo>
                    <a:lnTo>
                      <a:pt x="196" y="141"/>
                    </a:lnTo>
                    <a:lnTo>
                      <a:pt x="192" y="143"/>
                    </a:lnTo>
                    <a:lnTo>
                      <a:pt x="192" y="141"/>
                    </a:lnTo>
                    <a:lnTo>
                      <a:pt x="189" y="143"/>
                    </a:lnTo>
                    <a:lnTo>
                      <a:pt x="185" y="141"/>
                    </a:lnTo>
                    <a:lnTo>
                      <a:pt x="183" y="146"/>
                    </a:lnTo>
                    <a:lnTo>
                      <a:pt x="181" y="146"/>
                    </a:lnTo>
                    <a:lnTo>
                      <a:pt x="170" y="148"/>
                    </a:lnTo>
                    <a:lnTo>
                      <a:pt x="166" y="148"/>
                    </a:lnTo>
                    <a:lnTo>
                      <a:pt x="162" y="146"/>
                    </a:lnTo>
                    <a:lnTo>
                      <a:pt x="162" y="141"/>
                    </a:lnTo>
                    <a:lnTo>
                      <a:pt x="164" y="139"/>
                    </a:lnTo>
                    <a:lnTo>
                      <a:pt x="168" y="133"/>
                    </a:lnTo>
                    <a:lnTo>
                      <a:pt x="173" y="131"/>
                    </a:lnTo>
                    <a:lnTo>
                      <a:pt x="177" y="133"/>
                    </a:lnTo>
                    <a:lnTo>
                      <a:pt x="179" y="135"/>
                    </a:lnTo>
                    <a:lnTo>
                      <a:pt x="183" y="137"/>
                    </a:lnTo>
                    <a:lnTo>
                      <a:pt x="185" y="137"/>
                    </a:lnTo>
                    <a:lnTo>
                      <a:pt x="187" y="137"/>
                    </a:lnTo>
                    <a:lnTo>
                      <a:pt x="189" y="137"/>
                    </a:lnTo>
                    <a:lnTo>
                      <a:pt x="192" y="139"/>
                    </a:lnTo>
                    <a:lnTo>
                      <a:pt x="196" y="141"/>
                    </a:lnTo>
                    <a:lnTo>
                      <a:pt x="196" y="139"/>
                    </a:lnTo>
                    <a:lnTo>
                      <a:pt x="198" y="141"/>
                    </a:lnTo>
                    <a:lnTo>
                      <a:pt x="200" y="139"/>
                    </a:lnTo>
                    <a:lnTo>
                      <a:pt x="200" y="137"/>
                    </a:lnTo>
                    <a:lnTo>
                      <a:pt x="198" y="137"/>
                    </a:lnTo>
                    <a:lnTo>
                      <a:pt x="196" y="133"/>
                    </a:lnTo>
                    <a:lnTo>
                      <a:pt x="196" y="133"/>
                    </a:lnTo>
                    <a:lnTo>
                      <a:pt x="194" y="129"/>
                    </a:lnTo>
                    <a:lnTo>
                      <a:pt x="194" y="124"/>
                    </a:lnTo>
                    <a:lnTo>
                      <a:pt x="187" y="120"/>
                    </a:lnTo>
                    <a:lnTo>
                      <a:pt x="185" y="118"/>
                    </a:lnTo>
                    <a:lnTo>
                      <a:pt x="185" y="114"/>
                    </a:lnTo>
                    <a:lnTo>
                      <a:pt x="185" y="110"/>
                    </a:lnTo>
                    <a:lnTo>
                      <a:pt x="187" y="103"/>
                    </a:lnTo>
                    <a:lnTo>
                      <a:pt x="189" y="99"/>
                    </a:lnTo>
                    <a:lnTo>
                      <a:pt x="189" y="99"/>
                    </a:lnTo>
                    <a:lnTo>
                      <a:pt x="147" y="101"/>
                    </a:lnTo>
                    <a:lnTo>
                      <a:pt x="105" y="103"/>
                    </a:lnTo>
                    <a:lnTo>
                      <a:pt x="109" y="101"/>
                    </a:lnTo>
                    <a:lnTo>
                      <a:pt x="107" y="97"/>
                    </a:lnTo>
                    <a:lnTo>
                      <a:pt x="107" y="95"/>
                    </a:lnTo>
                    <a:lnTo>
                      <a:pt x="105" y="91"/>
                    </a:lnTo>
                    <a:lnTo>
                      <a:pt x="109" y="91"/>
                    </a:lnTo>
                    <a:lnTo>
                      <a:pt x="111" y="86"/>
                    </a:lnTo>
                    <a:lnTo>
                      <a:pt x="107" y="84"/>
                    </a:lnTo>
                    <a:lnTo>
                      <a:pt x="111" y="84"/>
                    </a:lnTo>
                    <a:lnTo>
                      <a:pt x="109" y="78"/>
                    </a:lnTo>
                    <a:lnTo>
                      <a:pt x="114" y="74"/>
                    </a:lnTo>
                    <a:lnTo>
                      <a:pt x="114" y="74"/>
                    </a:lnTo>
                    <a:lnTo>
                      <a:pt x="111" y="74"/>
                    </a:lnTo>
                    <a:lnTo>
                      <a:pt x="114" y="72"/>
                    </a:lnTo>
                    <a:lnTo>
                      <a:pt x="116" y="67"/>
                    </a:lnTo>
                    <a:lnTo>
                      <a:pt x="118" y="65"/>
                    </a:lnTo>
                    <a:lnTo>
                      <a:pt x="116" y="63"/>
                    </a:lnTo>
                    <a:lnTo>
                      <a:pt x="118" y="59"/>
                    </a:lnTo>
                    <a:lnTo>
                      <a:pt x="120" y="59"/>
                    </a:lnTo>
                    <a:lnTo>
                      <a:pt x="126" y="51"/>
                    </a:lnTo>
                    <a:lnTo>
                      <a:pt x="126" y="51"/>
                    </a:lnTo>
                    <a:lnTo>
                      <a:pt x="124" y="48"/>
                    </a:lnTo>
                    <a:lnTo>
                      <a:pt x="126" y="48"/>
                    </a:lnTo>
                    <a:lnTo>
                      <a:pt x="126" y="46"/>
                    </a:lnTo>
                    <a:lnTo>
                      <a:pt x="130" y="44"/>
                    </a:lnTo>
                    <a:lnTo>
                      <a:pt x="126" y="44"/>
                    </a:lnTo>
                    <a:lnTo>
                      <a:pt x="124" y="44"/>
                    </a:lnTo>
                    <a:lnTo>
                      <a:pt x="124" y="40"/>
                    </a:lnTo>
                    <a:lnTo>
                      <a:pt x="128" y="40"/>
                    </a:lnTo>
                    <a:lnTo>
                      <a:pt x="130" y="36"/>
                    </a:lnTo>
                    <a:lnTo>
                      <a:pt x="133" y="36"/>
                    </a:lnTo>
                    <a:lnTo>
                      <a:pt x="135" y="36"/>
                    </a:lnTo>
                    <a:lnTo>
                      <a:pt x="133" y="34"/>
                    </a:lnTo>
                    <a:lnTo>
                      <a:pt x="130" y="34"/>
                    </a:lnTo>
                    <a:lnTo>
                      <a:pt x="128" y="32"/>
                    </a:lnTo>
                    <a:lnTo>
                      <a:pt x="126" y="29"/>
                    </a:lnTo>
                    <a:lnTo>
                      <a:pt x="124" y="27"/>
                    </a:lnTo>
                    <a:lnTo>
                      <a:pt x="124" y="25"/>
                    </a:lnTo>
                    <a:lnTo>
                      <a:pt x="128" y="27"/>
                    </a:lnTo>
                    <a:lnTo>
                      <a:pt x="126" y="23"/>
                    </a:lnTo>
                    <a:lnTo>
                      <a:pt x="128" y="21"/>
                    </a:lnTo>
                    <a:lnTo>
                      <a:pt x="122" y="21"/>
                    </a:lnTo>
                    <a:lnTo>
                      <a:pt x="122" y="19"/>
                    </a:lnTo>
                    <a:lnTo>
                      <a:pt x="126" y="15"/>
                    </a:lnTo>
                    <a:lnTo>
                      <a:pt x="122" y="13"/>
                    </a:lnTo>
                    <a:lnTo>
                      <a:pt x="122" y="10"/>
                    </a:lnTo>
                    <a:lnTo>
                      <a:pt x="124" y="6"/>
                    </a:lnTo>
                    <a:lnTo>
                      <a:pt x="124" y="4"/>
                    </a:lnTo>
                    <a:lnTo>
                      <a:pt x="122" y="4"/>
                    </a:lnTo>
                    <a:lnTo>
                      <a:pt x="118" y="6"/>
                    </a:lnTo>
                    <a:lnTo>
                      <a:pt x="118" y="2"/>
                    </a:lnTo>
                    <a:lnTo>
                      <a:pt x="120" y="0"/>
                    </a:lnTo>
                    <a:lnTo>
                      <a:pt x="50" y="4"/>
                    </a:lnTo>
                    <a:lnTo>
                      <a:pt x="0" y="6"/>
                    </a:lnTo>
                    <a:lnTo>
                      <a:pt x="2" y="57"/>
                    </a:lnTo>
                    <a:lnTo>
                      <a:pt x="6" y="63"/>
                    </a:lnTo>
                    <a:lnTo>
                      <a:pt x="8" y="65"/>
                    </a:lnTo>
                    <a:lnTo>
                      <a:pt x="10" y="72"/>
                    </a:lnTo>
                    <a:lnTo>
                      <a:pt x="10" y="78"/>
                    </a:lnTo>
                    <a:lnTo>
                      <a:pt x="12" y="80"/>
                    </a:lnTo>
                    <a:lnTo>
                      <a:pt x="14" y="84"/>
                    </a:lnTo>
                    <a:lnTo>
                      <a:pt x="16" y="84"/>
                    </a:lnTo>
                    <a:lnTo>
                      <a:pt x="16" y="89"/>
                    </a:lnTo>
                    <a:lnTo>
                      <a:pt x="16" y="91"/>
                    </a:lnTo>
                    <a:lnTo>
                      <a:pt x="23" y="97"/>
                    </a:lnTo>
                    <a:lnTo>
                      <a:pt x="23" y="99"/>
                    </a:lnTo>
                    <a:lnTo>
                      <a:pt x="23" y="101"/>
                    </a:lnTo>
                    <a:lnTo>
                      <a:pt x="25" y="105"/>
                    </a:lnTo>
                    <a:lnTo>
                      <a:pt x="23" y="108"/>
                    </a:lnTo>
                    <a:lnTo>
                      <a:pt x="25" y="110"/>
                    </a:lnTo>
                    <a:lnTo>
                      <a:pt x="23" y="114"/>
                    </a:lnTo>
                    <a:lnTo>
                      <a:pt x="23" y="116"/>
                    </a:lnTo>
                    <a:lnTo>
                      <a:pt x="21" y="120"/>
                    </a:lnTo>
                    <a:lnTo>
                      <a:pt x="21" y="124"/>
                    </a:lnTo>
                    <a:lnTo>
                      <a:pt x="19" y="127"/>
                    </a:lnTo>
                    <a:lnTo>
                      <a:pt x="16" y="131"/>
                    </a:lnTo>
                    <a:lnTo>
                      <a:pt x="19" y="137"/>
                    </a:lnTo>
                    <a:lnTo>
                      <a:pt x="16" y="139"/>
                    </a:lnTo>
                    <a:lnTo>
                      <a:pt x="16" y="143"/>
                    </a:lnTo>
                    <a:lnTo>
                      <a:pt x="19" y="152"/>
                    </a:lnTo>
                    <a:lnTo>
                      <a:pt x="19" y="156"/>
                    </a:lnTo>
                    <a:lnTo>
                      <a:pt x="14" y="158"/>
                    </a:lnTo>
                    <a:lnTo>
                      <a:pt x="14" y="158"/>
                    </a:lnTo>
                    <a:lnTo>
                      <a:pt x="14" y="158"/>
                    </a:lnTo>
                    <a:lnTo>
                      <a:pt x="16" y="162"/>
                    </a:lnTo>
                    <a:lnTo>
                      <a:pt x="14" y="167"/>
                    </a:lnTo>
                    <a:lnTo>
                      <a:pt x="12" y="167"/>
                    </a:lnTo>
                    <a:lnTo>
                      <a:pt x="10" y="171"/>
                    </a:lnTo>
                    <a:lnTo>
                      <a:pt x="14" y="173"/>
                    </a:lnTo>
                    <a:lnTo>
                      <a:pt x="16" y="171"/>
                    </a:lnTo>
                    <a:lnTo>
                      <a:pt x="33" y="169"/>
                    </a:lnTo>
                    <a:lnTo>
                      <a:pt x="33" y="169"/>
                    </a:lnTo>
                    <a:lnTo>
                      <a:pt x="31" y="167"/>
                    </a:lnTo>
                    <a:lnTo>
                      <a:pt x="33" y="162"/>
                    </a:lnTo>
                    <a:lnTo>
                      <a:pt x="35" y="154"/>
                    </a:lnTo>
                    <a:lnTo>
                      <a:pt x="38" y="158"/>
                    </a:lnTo>
                    <a:lnTo>
                      <a:pt x="40" y="160"/>
                    </a:lnTo>
                    <a:lnTo>
                      <a:pt x="40" y="165"/>
                    </a:lnTo>
                    <a:lnTo>
                      <a:pt x="35" y="167"/>
                    </a:lnTo>
                    <a:lnTo>
                      <a:pt x="35" y="167"/>
                    </a:lnTo>
                    <a:lnTo>
                      <a:pt x="38" y="169"/>
                    </a:lnTo>
                    <a:lnTo>
                      <a:pt x="42" y="169"/>
                    </a:lnTo>
                    <a:lnTo>
                      <a:pt x="48" y="171"/>
                    </a:lnTo>
                    <a:lnTo>
                      <a:pt x="54" y="173"/>
                    </a:lnTo>
                    <a:lnTo>
                      <a:pt x="59" y="175"/>
                    </a:lnTo>
                    <a:lnTo>
                      <a:pt x="63" y="177"/>
                    </a:lnTo>
                    <a:lnTo>
                      <a:pt x="80" y="179"/>
                    </a:lnTo>
                    <a:lnTo>
                      <a:pt x="82" y="179"/>
                    </a:lnTo>
                    <a:lnTo>
                      <a:pt x="88" y="177"/>
                    </a:lnTo>
                    <a:lnTo>
                      <a:pt x="90" y="177"/>
                    </a:lnTo>
                    <a:lnTo>
                      <a:pt x="88" y="171"/>
                    </a:lnTo>
                    <a:lnTo>
                      <a:pt x="86" y="169"/>
                    </a:lnTo>
                    <a:lnTo>
                      <a:pt x="88" y="169"/>
                    </a:lnTo>
                    <a:lnTo>
                      <a:pt x="90" y="167"/>
                    </a:lnTo>
                    <a:lnTo>
                      <a:pt x="92" y="167"/>
                    </a:lnTo>
                    <a:lnTo>
                      <a:pt x="101" y="165"/>
                    </a:lnTo>
                    <a:lnTo>
                      <a:pt x="99" y="167"/>
                    </a:lnTo>
                    <a:lnTo>
                      <a:pt x="99" y="169"/>
                    </a:lnTo>
                    <a:lnTo>
                      <a:pt x="103" y="169"/>
                    </a:lnTo>
                    <a:lnTo>
                      <a:pt x="109" y="167"/>
                    </a:lnTo>
                    <a:lnTo>
                      <a:pt x="109" y="171"/>
                    </a:lnTo>
                    <a:lnTo>
                      <a:pt x="114" y="173"/>
                    </a:lnTo>
                    <a:lnTo>
                      <a:pt x="116" y="177"/>
                    </a:lnTo>
                    <a:lnTo>
                      <a:pt x="118" y="177"/>
                    </a:lnTo>
                    <a:lnTo>
                      <a:pt x="124" y="179"/>
                    </a:lnTo>
                    <a:lnTo>
                      <a:pt x="126" y="177"/>
                    </a:lnTo>
                    <a:lnTo>
                      <a:pt x="126" y="175"/>
                    </a:lnTo>
                    <a:lnTo>
                      <a:pt x="126" y="173"/>
                    </a:lnTo>
                    <a:lnTo>
                      <a:pt x="128" y="177"/>
                    </a:lnTo>
                    <a:lnTo>
                      <a:pt x="126" y="177"/>
                    </a:lnTo>
                    <a:lnTo>
                      <a:pt x="126" y="179"/>
                    </a:lnTo>
                    <a:lnTo>
                      <a:pt x="128" y="184"/>
                    </a:lnTo>
                    <a:lnTo>
                      <a:pt x="133" y="186"/>
                    </a:lnTo>
                    <a:lnTo>
                      <a:pt x="135" y="190"/>
                    </a:lnTo>
                    <a:lnTo>
                      <a:pt x="133" y="192"/>
                    </a:lnTo>
                    <a:lnTo>
                      <a:pt x="135" y="194"/>
                    </a:lnTo>
                    <a:lnTo>
                      <a:pt x="139" y="192"/>
                    </a:lnTo>
                    <a:lnTo>
                      <a:pt x="145" y="196"/>
                    </a:lnTo>
                    <a:lnTo>
                      <a:pt x="149" y="194"/>
                    </a:lnTo>
                    <a:lnTo>
                      <a:pt x="149" y="194"/>
                    </a:lnTo>
                    <a:lnTo>
                      <a:pt x="154" y="196"/>
                    </a:lnTo>
                    <a:lnTo>
                      <a:pt x="156" y="196"/>
                    </a:lnTo>
                    <a:lnTo>
                      <a:pt x="156" y="190"/>
                    </a:lnTo>
                    <a:lnTo>
                      <a:pt x="156" y="188"/>
                    </a:lnTo>
                    <a:lnTo>
                      <a:pt x="160" y="188"/>
                    </a:lnTo>
                    <a:lnTo>
                      <a:pt x="162" y="186"/>
                    </a:lnTo>
                    <a:lnTo>
                      <a:pt x="164" y="186"/>
                    </a:lnTo>
                    <a:lnTo>
                      <a:pt x="166" y="188"/>
                    </a:lnTo>
                    <a:lnTo>
                      <a:pt x="168" y="188"/>
                    </a:lnTo>
                    <a:lnTo>
                      <a:pt x="173" y="188"/>
                    </a:lnTo>
                    <a:lnTo>
                      <a:pt x="173" y="194"/>
                    </a:lnTo>
                    <a:lnTo>
                      <a:pt x="173" y="196"/>
                    </a:lnTo>
                    <a:lnTo>
                      <a:pt x="177" y="196"/>
                    </a:lnTo>
                    <a:lnTo>
                      <a:pt x="179" y="192"/>
                    </a:lnTo>
                    <a:lnTo>
                      <a:pt x="181" y="190"/>
                    </a:lnTo>
                    <a:lnTo>
                      <a:pt x="179" y="186"/>
                    </a:lnTo>
                    <a:lnTo>
                      <a:pt x="181" y="186"/>
                    </a:lnTo>
                    <a:lnTo>
                      <a:pt x="181" y="179"/>
                    </a:lnTo>
                    <a:lnTo>
                      <a:pt x="175" y="175"/>
                    </a:lnTo>
                    <a:lnTo>
                      <a:pt x="175" y="173"/>
                    </a:lnTo>
                    <a:lnTo>
                      <a:pt x="175" y="173"/>
                    </a:lnTo>
                    <a:lnTo>
                      <a:pt x="185" y="177"/>
                    </a:lnTo>
                    <a:lnTo>
                      <a:pt x="189" y="177"/>
                    </a:lnTo>
                    <a:lnTo>
                      <a:pt x="192" y="179"/>
                    </a:lnTo>
                    <a:lnTo>
                      <a:pt x="194" y="179"/>
                    </a:lnTo>
                    <a:lnTo>
                      <a:pt x="192" y="184"/>
                    </a:lnTo>
                    <a:lnTo>
                      <a:pt x="196" y="184"/>
                    </a:lnTo>
                    <a:lnTo>
                      <a:pt x="198" y="184"/>
                    </a:lnTo>
                    <a:lnTo>
                      <a:pt x="200" y="186"/>
                    </a:lnTo>
                    <a:lnTo>
                      <a:pt x="204" y="188"/>
                    </a:lnTo>
                    <a:lnTo>
                      <a:pt x="206" y="186"/>
                    </a:lnTo>
                    <a:lnTo>
                      <a:pt x="208" y="190"/>
                    </a:lnTo>
                    <a:lnTo>
                      <a:pt x="211" y="192"/>
                    </a:lnTo>
                    <a:lnTo>
                      <a:pt x="213" y="194"/>
                    </a:lnTo>
                    <a:lnTo>
                      <a:pt x="213" y="190"/>
                    </a:lnTo>
                    <a:lnTo>
                      <a:pt x="215" y="192"/>
                    </a:lnTo>
                    <a:lnTo>
                      <a:pt x="213" y="196"/>
                    </a:lnTo>
                    <a:lnTo>
                      <a:pt x="211" y="203"/>
                    </a:lnTo>
                    <a:lnTo>
                      <a:pt x="213" y="198"/>
                    </a:lnTo>
                    <a:lnTo>
                      <a:pt x="215" y="196"/>
                    </a:lnTo>
                    <a:lnTo>
                      <a:pt x="217" y="192"/>
                    </a:lnTo>
                    <a:lnTo>
                      <a:pt x="221" y="198"/>
                    </a:lnTo>
                    <a:lnTo>
                      <a:pt x="223" y="194"/>
                    </a:lnTo>
                    <a:lnTo>
                      <a:pt x="223" y="192"/>
                    </a:lnTo>
                    <a:lnTo>
                      <a:pt x="223" y="190"/>
                    </a:lnTo>
                    <a:lnTo>
                      <a:pt x="227" y="188"/>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8" name="Google Shape;2018;p18"/>
              <p:cNvSpPr/>
              <p:nvPr/>
            </p:nvSpPr>
            <p:spPr>
              <a:xfrm>
                <a:off x="5420475" y="2614373"/>
                <a:ext cx="636830" cy="337017"/>
              </a:xfrm>
              <a:custGeom>
                <a:rect b="b" l="l" r="r" t="t"/>
                <a:pathLst>
                  <a:path extrusionOk="0" h="154" w="291">
                    <a:moveTo>
                      <a:pt x="278" y="61"/>
                    </a:moveTo>
                    <a:lnTo>
                      <a:pt x="272" y="53"/>
                    </a:lnTo>
                    <a:lnTo>
                      <a:pt x="268" y="49"/>
                    </a:lnTo>
                    <a:lnTo>
                      <a:pt x="268" y="47"/>
                    </a:lnTo>
                    <a:lnTo>
                      <a:pt x="259" y="40"/>
                    </a:lnTo>
                    <a:lnTo>
                      <a:pt x="262" y="34"/>
                    </a:lnTo>
                    <a:lnTo>
                      <a:pt x="262" y="30"/>
                    </a:lnTo>
                    <a:lnTo>
                      <a:pt x="259" y="28"/>
                    </a:lnTo>
                    <a:lnTo>
                      <a:pt x="259" y="25"/>
                    </a:lnTo>
                    <a:lnTo>
                      <a:pt x="257" y="23"/>
                    </a:lnTo>
                    <a:lnTo>
                      <a:pt x="255" y="19"/>
                    </a:lnTo>
                    <a:lnTo>
                      <a:pt x="251" y="19"/>
                    </a:lnTo>
                    <a:lnTo>
                      <a:pt x="249" y="17"/>
                    </a:lnTo>
                    <a:lnTo>
                      <a:pt x="245" y="11"/>
                    </a:lnTo>
                    <a:lnTo>
                      <a:pt x="243" y="13"/>
                    </a:lnTo>
                    <a:lnTo>
                      <a:pt x="238" y="15"/>
                    </a:lnTo>
                    <a:lnTo>
                      <a:pt x="236" y="19"/>
                    </a:lnTo>
                    <a:lnTo>
                      <a:pt x="234" y="19"/>
                    </a:lnTo>
                    <a:lnTo>
                      <a:pt x="230" y="21"/>
                    </a:lnTo>
                    <a:lnTo>
                      <a:pt x="228" y="17"/>
                    </a:lnTo>
                    <a:lnTo>
                      <a:pt x="224" y="17"/>
                    </a:lnTo>
                    <a:lnTo>
                      <a:pt x="219" y="17"/>
                    </a:lnTo>
                    <a:lnTo>
                      <a:pt x="217" y="21"/>
                    </a:lnTo>
                    <a:lnTo>
                      <a:pt x="215" y="21"/>
                    </a:lnTo>
                    <a:lnTo>
                      <a:pt x="209" y="15"/>
                    </a:lnTo>
                    <a:lnTo>
                      <a:pt x="207" y="15"/>
                    </a:lnTo>
                    <a:lnTo>
                      <a:pt x="200" y="15"/>
                    </a:lnTo>
                    <a:lnTo>
                      <a:pt x="196" y="15"/>
                    </a:lnTo>
                    <a:lnTo>
                      <a:pt x="192" y="8"/>
                    </a:lnTo>
                    <a:lnTo>
                      <a:pt x="190" y="4"/>
                    </a:lnTo>
                    <a:lnTo>
                      <a:pt x="181" y="2"/>
                    </a:lnTo>
                    <a:lnTo>
                      <a:pt x="175" y="4"/>
                    </a:lnTo>
                    <a:lnTo>
                      <a:pt x="173" y="0"/>
                    </a:lnTo>
                    <a:lnTo>
                      <a:pt x="169" y="4"/>
                    </a:lnTo>
                    <a:lnTo>
                      <a:pt x="167" y="4"/>
                    </a:lnTo>
                    <a:lnTo>
                      <a:pt x="169" y="8"/>
                    </a:lnTo>
                    <a:lnTo>
                      <a:pt x="169" y="13"/>
                    </a:lnTo>
                    <a:lnTo>
                      <a:pt x="171" y="15"/>
                    </a:lnTo>
                    <a:lnTo>
                      <a:pt x="171" y="19"/>
                    </a:lnTo>
                    <a:lnTo>
                      <a:pt x="165" y="21"/>
                    </a:lnTo>
                    <a:lnTo>
                      <a:pt x="158" y="25"/>
                    </a:lnTo>
                    <a:lnTo>
                      <a:pt x="154" y="23"/>
                    </a:lnTo>
                    <a:lnTo>
                      <a:pt x="150" y="25"/>
                    </a:lnTo>
                    <a:lnTo>
                      <a:pt x="148" y="25"/>
                    </a:lnTo>
                    <a:lnTo>
                      <a:pt x="148" y="28"/>
                    </a:lnTo>
                    <a:lnTo>
                      <a:pt x="150" y="32"/>
                    </a:lnTo>
                    <a:lnTo>
                      <a:pt x="148" y="36"/>
                    </a:lnTo>
                    <a:lnTo>
                      <a:pt x="146" y="38"/>
                    </a:lnTo>
                    <a:lnTo>
                      <a:pt x="141" y="40"/>
                    </a:lnTo>
                    <a:lnTo>
                      <a:pt x="141" y="47"/>
                    </a:lnTo>
                    <a:lnTo>
                      <a:pt x="137" y="51"/>
                    </a:lnTo>
                    <a:lnTo>
                      <a:pt x="135" y="49"/>
                    </a:lnTo>
                    <a:lnTo>
                      <a:pt x="133" y="57"/>
                    </a:lnTo>
                    <a:lnTo>
                      <a:pt x="133" y="59"/>
                    </a:lnTo>
                    <a:lnTo>
                      <a:pt x="133" y="63"/>
                    </a:lnTo>
                    <a:lnTo>
                      <a:pt x="129" y="66"/>
                    </a:lnTo>
                    <a:lnTo>
                      <a:pt x="122" y="63"/>
                    </a:lnTo>
                    <a:lnTo>
                      <a:pt x="120" y="63"/>
                    </a:lnTo>
                    <a:lnTo>
                      <a:pt x="116" y="57"/>
                    </a:lnTo>
                    <a:lnTo>
                      <a:pt x="114" y="57"/>
                    </a:lnTo>
                    <a:lnTo>
                      <a:pt x="114" y="59"/>
                    </a:lnTo>
                    <a:lnTo>
                      <a:pt x="112" y="61"/>
                    </a:lnTo>
                    <a:lnTo>
                      <a:pt x="110" y="66"/>
                    </a:lnTo>
                    <a:lnTo>
                      <a:pt x="110" y="68"/>
                    </a:lnTo>
                    <a:lnTo>
                      <a:pt x="108" y="72"/>
                    </a:lnTo>
                    <a:lnTo>
                      <a:pt x="105" y="74"/>
                    </a:lnTo>
                    <a:lnTo>
                      <a:pt x="103" y="72"/>
                    </a:lnTo>
                    <a:lnTo>
                      <a:pt x="99" y="72"/>
                    </a:lnTo>
                    <a:lnTo>
                      <a:pt x="97" y="68"/>
                    </a:lnTo>
                    <a:lnTo>
                      <a:pt x="95" y="72"/>
                    </a:lnTo>
                    <a:lnTo>
                      <a:pt x="91" y="72"/>
                    </a:lnTo>
                    <a:lnTo>
                      <a:pt x="89" y="76"/>
                    </a:lnTo>
                    <a:lnTo>
                      <a:pt x="89" y="76"/>
                    </a:lnTo>
                    <a:lnTo>
                      <a:pt x="86" y="80"/>
                    </a:lnTo>
                    <a:lnTo>
                      <a:pt x="84" y="78"/>
                    </a:lnTo>
                    <a:lnTo>
                      <a:pt x="74" y="74"/>
                    </a:lnTo>
                    <a:lnTo>
                      <a:pt x="72" y="76"/>
                    </a:lnTo>
                    <a:lnTo>
                      <a:pt x="67" y="76"/>
                    </a:lnTo>
                    <a:lnTo>
                      <a:pt x="67" y="78"/>
                    </a:lnTo>
                    <a:lnTo>
                      <a:pt x="63" y="80"/>
                    </a:lnTo>
                    <a:lnTo>
                      <a:pt x="63" y="76"/>
                    </a:lnTo>
                    <a:lnTo>
                      <a:pt x="61" y="78"/>
                    </a:lnTo>
                    <a:lnTo>
                      <a:pt x="55" y="78"/>
                    </a:lnTo>
                    <a:lnTo>
                      <a:pt x="55" y="80"/>
                    </a:lnTo>
                    <a:lnTo>
                      <a:pt x="53" y="85"/>
                    </a:lnTo>
                    <a:lnTo>
                      <a:pt x="51" y="82"/>
                    </a:lnTo>
                    <a:lnTo>
                      <a:pt x="51" y="85"/>
                    </a:lnTo>
                    <a:lnTo>
                      <a:pt x="48" y="87"/>
                    </a:lnTo>
                    <a:lnTo>
                      <a:pt x="46" y="91"/>
                    </a:lnTo>
                    <a:lnTo>
                      <a:pt x="46" y="93"/>
                    </a:lnTo>
                    <a:lnTo>
                      <a:pt x="51" y="97"/>
                    </a:lnTo>
                    <a:lnTo>
                      <a:pt x="46" y="101"/>
                    </a:lnTo>
                    <a:lnTo>
                      <a:pt x="42" y="101"/>
                    </a:lnTo>
                    <a:lnTo>
                      <a:pt x="38" y="104"/>
                    </a:lnTo>
                    <a:lnTo>
                      <a:pt x="34" y="106"/>
                    </a:lnTo>
                    <a:lnTo>
                      <a:pt x="34" y="108"/>
                    </a:lnTo>
                    <a:lnTo>
                      <a:pt x="34" y="112"/>
                    </a:lnTo>
                    <a:lnTo>
                      <a:pt x="36" y="114"/>
                    </a:lnTo>
                    <a:lnTo>
                      <a:pt x="38" y="118"/>
                    </a:lnTo>
                    <a:lnTo>
                      <a:pt x="36" y="123"/>
                    </a:lnTo>
                    <a:lnTo>
                      <a:pt x="32" y="123"/>
                    </a:lnTo>
                    <a:lnTo>
                      <a:pt x="29" y="120"/>
                    </a:lnTo>
                    <a:lnTo>
                      <a:pt x="23" y="118"/>
                    </a:lnTo>
                    <a:lnTo>
                      <a:pt x="19" y="116"/>
                    </a:lnTo>
                    <a:lnTo>
                      <a:pt x="17" y="116"/>
                    </a:lnTo>
                    <a:lnTo>
                      <a:pt x="13" y="116"/>
                    </a:lnTo>
                    <a:lnTo>
                      <a:pt x="8" y="123"/>
                    </a:lnTo>
                    <a:lnTo>
                      <a:pt x="8" y="127"/>
                    </a:lnTo>
                    <a:lnTo>
                      <a:pt x="10" y="129"/>
                    </a:lnTo>
                    <a:lnTo>
                      <a:pt x="10" y="131"/>
                    </a:lnTo>
                    <a:lnTo>
                      <a:pt x="10" y="135"/>
                    </a:lnTo>
                    <a:lnTo>
                      <a:pt x="10" y="139"/>
                    </a:lnTo>
                    <a:lnTo>
                      <a:pt x="8" y="142"/>
                    </a:lnTo>
                    <a:lnTo>
                      <a:pt x="10" y="146"/>
                    </a:lnTo>
                    <a:lnTo>
                      <a:pt x="8" y="150"/>
                    </a:lnTo>
                    <a:lnTo>
                      <a:pt x="4" y="148"/>
                    </a:lnTo>
                    <a:lnTo>
                      <a:pt x="2" y="150"/>
                    </a:lnTo>
                    <a:lnTo>
                      <a:pt x="0" y="154"/>
                    </a:lnTo>
                    <a:lnTo>
                      <a:pt x="55" y="150"/>
                    </a:lnTo>
                    <a:lnTo>
                      <a:pt x="57" y="146"/>
                    </a:lnTo>
                    <a:lnTo>
                      <a:pt x="55" y="139"/>
                    </a:lnTo>
                    <a:lnTo>
                      <a:pt x="61" y="139"/>
                    </a:lnTo>
                    <a:lnTo>
                      <a:pt x="65" y="142"/>
                    </a:lnTo>
                    <a:lnTo>
                      <a:pt x="82" y="139"/>
                    </a:lnTo>
                    <a:lnTo>
                      <a:pt x="97" y="137"/>
                    </a:lnTo>
                    <a:lnTo>
                      <a:pt x="118" y="135"/>
                    </a:lnTo>
                    <a:lnTo>
                      <a:pt x="137" y="133"/>
                    </a:lnTo>
                    <a:lnTo>
                      <a:pt x="158" y="131"/>
                    </a:lnTo>
                    <a:lnTo>
                      <a:pt x="169" y="131"/>
                    </a:lnTo>
                    <a:lnTo>
                      <a:pt x="186" y="129"/>
                    </a:lnTo>
                    <a:lnTo>
                      <a:pt x="200" y="129"/>
                    </a:lnTo>
                    <a:lnTo>
                      <a:pt x="213" y="127"/>
                    </a:lnTo>
                    <a:lnTo>
                      <a:pt x="226" y="125"/>
                    </a:lnTo>
                    <a:lnTo>
                      <a:pt x="230" y="123"/>
                    </a:lnTo>
                    <a:lnTo>
                      <a:pt x="236" y="118"/>
                    </a:lnTo>
                    <a:lnTo>
                      <a:pt x="241" y="118"/>
                    </a:lnTo>
                    <a:lnTo>
                      <a:pt x="245" y="116"/>
                    </a:lnTo>
                    <a:lnTo>
                      <a:pt x="251" y="112"/>
                    </a:lnTo>
                    <a:lnTo>
                      <a:pt x="253" y="110"/>
                    </a:lnTo>
                    <a:lnTo>
                      <a:pt x="255" y="108"/>
                    </a:lnTo>
                    <a:lnTo>
                      <a:pt x="259" y="106"/>
                    </a:lnTo>
                    <a:lnTo>
                      <a:pt x="262" y="101"/>
                    </a:lnTo>
                    <a:lnTo>
                      <a:pt x="262" y="99"/>
                    </a:lnTo>
                    <a:lnTo>
                      <a:pt x="266" y="97"/>
                    </a:lnTo>
                    <a:lnTo>
                      <a:pt x="266" y="93"/>
                    </a:lnTo>
                    <a:lnTo>
                      <a:pt x="268" y="89"/>
                    </a:lnTo>
                    <a:lnTo>
                      <a:pt x="278" y="80"/>
                    </a:lnTo>
                    <a:lnTo>
                      <a:pt x="291" y="66"/>
                    </a:lnTo>
                    <a:lnTo>
                      <a:pt x="285" y="66"/>
                    </a:lnTo>
                    <a:lnTo>
                      <a:pt x="278" y="61"/>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9" name="Google Shape;2019;p18"/>
              <p:cNvSpPr/>
              <p:nvPr/>
            </p:nvSpPr>
            <p:spPr>
              <a:xfrm>
                <a:off x="5641507" y="3493035"/>
                <a:ext cx="798775" cy="684977"/>
              </a:xfrm>
              <a:custGeom>
                <a:rect b="b" l="l" r="r" t="t"/>
                <a:pathLst>
                  <a:path extrusionOk="0" h="313" w="365">
                    <a:moveTo>
                      <a:pt x="129" y="76"/>
                    </a:moveTo>
                    <a:lnTo>
                      <a:pt x="127" y="76"/>
                    </a:lnTo>
                    <a:lnTo>
                      <a:pt x="123" y="79"/>
                    </a:lnTo>
                    <a:lnTo>
                      <a:pt x="121" y="81"/>
                    </a:lnTo>
                    <a:lnTo>
                      <a:pt x="116" y="81"/>
                    </a:lnTo>
                    <a:lnTo>
                      <a:pt x="118" y="83"/>
                    </a:lnTo>
                    <a:lnTo>
                      <a:pt x="123" y="81"/>
                    </a:lnTo>
                    <a:lnTo>
                      <a:pt x="125" y="79"/>
                    </a:lnTo>
                    <a:lnTo>
                      <a:pt x="131" y="74"/>
                    </a:lnTo>
                    <a:lnTo>
                      <a:pt x="133" y="72"/>
                    </a:lnTo>
                    <a:lnTo>
                      <a:pt x="129" y="74"/>
                    </a:lnTo>
                    <a:lnTo>
                      <a:pt x="129" y="76"/>
                    </a:lnTo>
                    <a:close/>
                    <a:moveTo>
                      <a:pt x="268" y="218"/>
                    </a:moveTo>
                    <a:lnTo>
                      <a:pt x="266" y="218"/>
                    </a:lnTo>
                    <a:lnTo>
                      <a:pt x="268" y="222"/>
                    </a:lnTo>
                    <a:lnTo>
                      <a:pt x="270" y="222"/>
                    </a:lnTo>
                    <a:lnTo>
                      <a:pt x="275" y="220"/>
                    </a:lnTo>
                    <a:lnTo>
                      <a:pt x="270" y="220"/>
                    </a:lnTo>
                    <a:lnTo>
                      <a:pt x="268" y="218"/>
                    </a:lnTo>
                    <a:close/>
                    <a:moveTo>
                      <a:pt x="300" y="313"/>
                    </a:moveTo>
                    <a:lnTo>
                      <a:pt x="304" y="311"/>
                    </a:lnTo>
                    <a:lnTo>
                      <a:pt x="300" y="313"/>
                    </a:lnTo>
                    <a:lnTo>
                      <a:pt x="300" y="313"/>
                    </a:lnTo>
                    <a:close/>
                    <a:moveTo>
                      <a:pt x="315" y="305"/>
                    </a:moveTo>
                    <a:lnTo>
                      <a:pt x="315" y="305"/>
                    </a:lnTo>
                    <a:lnTo>
                      <a:pt x="313" y="305"/>
                    </a:lnTo>
                    <a:lnTo>
                      <a:pt x="315" y="305"/>
                    </a:lnTo>
                    <a:close/>
                    <a:moveTo>
                      <a:pt x="317" y="300"/>
                    </a:moveTo>
                    <a:lnTo>
                      <a:pt x="319" y="305"/>
                    </a:lnTo>
                    <a:lnTo>
                      <a:pt x="321" y="305"/>
                    </a:lnTo>
                    <a:lnTo>
                      <a:pt x="319" y="302"/>
                    </a:lnTo>
                    <a:lnTo>
                      <a:pt x="317" y="300"/>
                    </a:lnTo>
                    <a:close/>
                    <a:moveTo>
                      <a:pt x="336" y="298"/>
                    </a:moveTo>
                    <a:lnTo>
                      <a:pt x="338" y="296"/>
                    </a:lnTo>
                    <a:lnTo>
                      <a:pt x="338" y="296"/>
                    </a:lnTo>
                    <a:lnTo>
                      <a:pt x="338" y="296"/>
                    </a:lnTo>
                    <a:lnTo>
                      <a:pt x="336" y="298"/>
                    </a:lnTo>
                    <a:close/>
                    <a:moveTo>
                      <a:pt x="348" y="288"/>
                    </a:moveTo>
                    <a:lnTo>
                      <a:pt x="348" y="288"/>
                    </a:lnTo>
                    <a:lnTo>
                      <a:pt x="346" y="290"/>
                    </a:lnTo>
                    <a:lnTo>
                      <a:pt x="348" y="288"/>
                    </a:lnTo>
                    <a:close/>
                    <a:moveTo>
                      <a:pt x="361" y="269"/>
                    </a:moveTo>
                    <a:lnTo>
                      <a:pt x="359" y="275"/>
                    </a:lnTo>
                    <a:lnTo>
                      <a:pt x="355" y="281"/>
                    </a:lnTo>
                    <a:lnTo>
                      <a:pt x="355" y="281"/>
                    </a:lnTo>
                    <a:lnTo>
                      <a:pt x="353" y="283"/>
                    </a:lnTo>
                    <a:lnTo>
                      <a:pt x="359" y="275"/>
                    </a:lnTo>
                    <a:lnTo>
                      <a:pt x="363" y="262"/>
                    </a:lnTo>
                    <a:lnTo>
                      <a:pt x="361" y="264"/>
                    </a:lnTo>
                    <a:lnTo>
                      <a:pt x="361" y="269"/>
                    </a:lnTo>
                    <a:close/>
                    <a:moveTo>
                      <a:pt x="365" y="254"/>
                    </a:moveTo>
                    <a:lnTo>
                      <a:pt x="365" y="258"/>
                    </a:lnTo>
                    <a:lnTo>
                      <a:pt x="365" y="254"/>
                    </a:lnTo>
                    <a:lnTo>
                      <a:pt x="365" y="254"/>
                    </a:lnTo>
                    <a:close/>
                    <a:moveTo>
                      <a:pt x="365" y="235"/>
                    </a:moveTo>
                    <a:lnTo>
                      <a:pt x="365" y="231"/>
                    </a:lnTo>
                    <a:lnTo>
                      <a:pt x="365" y="224"/>
                    </a:lnTo>
                    <a:lnTo>
                      <a:pt x="365" y="214"/>
                    </a:lnTo>
                    <a:lnTo>
                      <a:pt x="363" y="210"/>
                    </a:lnTo>
                    <a:lnTo>
                      <a:pt x="363" y="195"/>
                    </a:lnTo>
                    <a:lnTo>
                      <a:pt x="359" y="182"/>
                    </a:lnTo>
                    <a:lnTo>
                      <a:pt x="359" y="182"/>
                    </a:lnTo>
                    <a:lnTo>
                      <a:pt x="357" y="178"/>
                    </a:lnTo>
                    <a:lnTo>
                      <a:pt x="353" y="172"/>
                    </a:lnTo>
                    <a:lnTo>
                      <a:pt x="348" y="169"/>
                    </a:lnTo>
                    <a:lnTo>
                      <a:pt x="348" y="172"/>
                    </a:lnTo>
                    <a:lnTo>
                      <a:pt x="348" y="169"/>
                    </a:lnTo>
                    <a:lnTo>
                      <a:pt x="348" y="165"/>
                    </a:lnTo>
                    <a:lnTo>
                      <a:pt x="344" y="161"/>
                    </a:lnTo>
                    <a:lnTo>
                      <a:pt x="340" y="148"/>
                    </a:lnTo>
                    <a:lnTo>
                      <a:pt x="327" y="131"/>
                    </a:lnTo>
                    <a:lnTo>
                      <a:pt x="317" y="114"/>
                    </a:lnTo>
                    <a:lnTo>
                      <a:pt x="315" y="112"/>
                    </a:lnTo>
                    <a:lnTo>
                      <a:pt x="310" y="102"/>
                    </a:lnTo>
                    <a:lnTo>
                      <a:pt x="308" y="95"/>
                    </a:lnTo>
                    <a:lnTo>
                      <a:pt x="310" y="95"/>
                    </a:lnTo>
                    <a:lnTo>
                      <a:pt x="313" y="98"/>
                    </a:lnTo>
                    <a:lnTo>
                      <a:pt x="313" y="102"/>
                    </a:lnTo>
                    <a:lnTo>
                      <a:pt x="317" y="104"/>
                    </a:lnTo>
                    <a:lnTo>
                      <a:pt x="319" y="102"/>
                    </a:lnTo>
                    <a:lnTo>
                      <a:pt x="321" y="104"/>
                    </a:lnTo>
                    <a:lnTo>
                      <a:pt x="323" y="108"/>
                    </a:lnTo>
                    <a:lnTo>
                      <a:pt x="321" y="114"/>
                    </a:lnTo>
                    <a:lnTo>
                      <a:pt x="325" y="125"/>
                    </a:lnTo>
                    <a:lnTo>
                      <a:pt x="332" y="136"/>
                    </a:lnTo>
                    <a:lnTo>
                      <a:pt x="334" y="138"/>
                    </a:lnTo>
                    <a:lnTo>
                      <a:pt x="327" y="129"/>
                    </a:lnTo>
                    <a:lnTo>
                      <a:pt x="325" y="125"/>
                    </a:lnTo>
                    <a:lnTo>
                      <a:pt x="323" y="119"/>
                    </a:lnTo>
                    <a:lnTo>
                      <a:pt x="323" y="112"/>
                    </a:lnTo>
                    <a:lnTo>
                      <a:pt x="325" y="110"/>
                    </a:lnTo>
                    <a:lnTo>
                      <a:pt x="323" y="106"/>
                    </a:lnTo>
                    <a:lnTo>
                      <a:pt x="321" y="104"/>
                    </a:lnTo>
                    <a:lnTo>
                      <a:pt x="315" y="98"/>
                    </a:lnTo>
                    <a:lnTo>
                      <a:pt x="298" y="74"/>
                    </a:lnTo>
                    <a:lnTo>
                      <a:pt x="287" y="57"/>
                    </a:lnTo>
                    <a:lnTo>
                      <a:pt x="283" y="47"/>
                    </a:lnTo>
                    <a:lnTo>
                      <a:pt x="277" y="34"/>
                    </a:lnTo>
                    <a:lnTo>
                      <a:pt x="277" y="32"/>
                    </a:lnTo>
                    <a:lnTo>
                      <a:pt x="272" y="26"/>
                    </a:lnTo>
                    <a:lnTo>
                      <a:pt x="272" y="19"/>
                    </a:lnTo>
                    <a:lnTo>
                      <a:pt x="270" y="15"/>
                    </a:lnTo>
                    <a:lnTo>
                      <a:pt x="266" y="13"/>
                    </a:lnTo>
                    <a:lnTo>
                      <a:pt x="266" y="9"/>
                    </a:lnTo>
                    <a:lnTo>
                      <a:pt x="266" y="11"/>
                    </a:lnTo>
                    <a:lnTo>
                      <a:pt x="268" y="5"/>
                    </a:lnTo>
                    <a:lnTo>
                      <a:pt x="264" y="5"/>
                    </a:lnTo>
                    <a:lnTo>
                      <a:pt x="262" y="5"/>
                    </a:lnTo>
                    <a:lnTo>
                      <a:pt x="260" y="5"/>
                    </a:lnTo>
                    <a:lnTo>
                      <a:pt x="258" y="5"/>
                    </a:lnTo>
                    <a:lnTo>
                      <a:pt x="249" y="3"/>
                    </a:lnTo>
                    <a:lnTo>
                      <a:pt x="245" y="0"/>
                    </a:lnTo>
                    <a:lnTo>
                      <a:pt x="243" y="5"/>
                    </a:lnTo>
                    <a:lnTo>
                      <a:pt x="241" y="5"/>
                    </a:lnTo>
                    <a:lnTo>
                      <a:pt x="241" y="7"/>
                    </a:lnTo>
                    <a:lnTo>
                      <a:pt x="241" y="11"/>
                    </a:lnTo>
                    <a:lnTo>
                      <a:pt x="243" y="13"/>
                    </a:lnTo>
                    <a:lnTo>
                      <a:pt x="243" y="17"/>
                    </a:lnTo>
                    <a:lnTo>
                      <a:pt x="243" y="24"/>
                    </a:lnTo>
                    <a:lnTo>
                      <a:pt x="241" y="26"/>
                    </a:lnTo>
                    <a:lnTo>
                      <a:pt x="237" y="26"/>
                    </a:lnTo>
                    <a:lnTo>
                      <a:pt x="234" y="19"/>
                    </a:lnTo>
                    <a:lnTo>
                      <a:pt x="230" y="17"/>
                    </a:lnTo>
                    <a:lnTo>
                      <a:pt x="121" y="24"/>
                    </a:lnTo>
                    <a:lnTo>
                      <a:pt x="116" y="22"/>
                    </a:lnTo>
                    <a:lnTo>
                      <a:pt x="116" y="17"/>
                    </a:lnTo>
                    <a:lnTo>
                      <a:pt x="112" y="11"/>
                    </a:lnTo>
                    <a:lnTo>
                      <a:pt x="45" y="19"/>
                    </a:lnTo>
                    <a:lnTo>
                      <a:pt x="4" y="24"/>
                    </a:lnTo>
                    <a:lnTo>
                      <a:pt x="0" y="26"/>
                    </a:lnTo>
                    <a:lnTo>
                      <a:pt x="0" y="30"/>
                    </a:lnTo>
                    <a:lnTo>
                      <a:pt x="4" y="36"/>
                    </a:lnTo>
                    <a:lnTo>
                      <a:pt x="9" y="38"/>
                    </a:lnTo>
                    <a:lnTo>
                      <a:pt x="11" y="41"/>
                    </a:lnTo>
                    <a:lnTo>
                      <a:pt x="9" y="47"/>
                    </a:lnTo>
                    <a:lnTo>
                      <a:pt x="11" y="47"/>
                    </a:lnTo>
                    <a:lnTo>
                      <a:pt x="11" y="49"/>
                    </a:lnTo>
                    <a:lnTo>
                      <a:pt x="13" y="51"/>
                    </a:lnTo>
                    <a:lnTo>
                      <a:pt x="15" y="51"/>
                    </a:lnTo>
                    <a:lnTo>
                      <a:pt x="11" y="55"/>
                    </a:lnTo>
                    <a:lnTo>
                      <a:pt x="9" y="57"/>
                    </a:lnTo>
                    <a:lnTo>
                      <a:pt x="11" y="57"/>
                    </a:lnTo>
                    <a:lnTo>
                      <a:pt x="15" y="57"/>
                    </a:lnTo>
                    <a:lnTo>
                      <a:pt x="17" y="55"/>
                    </a:lnTo>
                    <a:lnTo>
                      <a:pt x="21" y="51"/>
                    </a:lnTo>
                    <a:lnTo>
                      <a:pt x="21" y="47"/>
                    </a:lnTo>
                    <a:lnTo>
                      <a:pt x="21" y="47"/>
                    </a:lnTo>
                    <a:lnTo>
                      <a:pt x="21" y="47"/>
                    </a:lnTo>
                    <a:lnTo>
                      <a:pt x="23" y="45"/>
                    </a:lnTo>
                    <a:lnTo>
                      <a:pt x="26" y="49"/>
                    </a:lnTo>
                    <a:lnTo>
                      <a:pt x="28" y="45"/>
                    </a:lnTo>
                    <a:lnTo>
                      <a:pt x="28" y="41"/>
                    </a:lnTo>
                    <a:lnTo>
                      <a:pt x="28" y="45"/>
                    </a:lnTo>
                    <a:lnTo>
                      <a:pt x="32" y="47"/>
                    </a:lnTo>
                    <a:lnTo>
                      <a:pt x="30" y="51"/>
                    </a:lnTo>
                    <a:lnTo>
                      <a:pt x="23" y="51"/>
                    </a:lnTo>
                    <a:lnTo>
                      <a:pt x="23" y="53"/>
                    </a:lnTo>
                    <a:lnTo>
                      <a:pt x="28" y="53"/>
                    </a:lnTo>
                    <a:lnTo>
                      <a:pt x="36" y="49"/>
                    </a:lnTo>
                    <a:lnTo>
                      <a:pt x="45" y="49"/>
                    </a:lnTo>
                    <a:lnTo>
                      <a:pt x="47" y="49"/>
                    </a:lnTo>
                    <a:lnTo>
                      <a:pt x="53" y="43"/>
                    </a:lnTo>
                    <a:lnTo>
                      <a:pt x="55" y="45"/>
                    </a:lnTo>
                    <a:lnTo>
                      <a:pt x="57" y="45"/>
                    </a:lnTo>
                    <a:lnTo>
                      <a:pt x="61" y="43"/>
                    </a:lnTo>
                    <a:lnTo>
                      <a:pt x="66" y="45"/>
                    </a:lnTo>
                    <a:lnTo>
                      <a:pt x="68" y="49"/>
                    </a:lnTo>
                    <a:lnTo>
                      <a:pt x="66" y="47"/>
                    </a:lnTo>
                    <a:lnTo>
                      <a:pt x="61" y="47"/>
                    </a:lnTo>
                    <a:lnTo>
                      <a:pt x="59" y="47"/>
                    </a:lnTo>
                    <a:lnTo>
                      <a:pt x="57" y="49"/>
                    </a:lnTo>
                    <a:lnTo>
                      <a:pt x="51" y="49"/>
                    </a:lnTo>
                    <a:lnTo>
                      <a:pt x="55" y="49"/>
                    </a:lnTo>
                    <a:lnTo>
                      <a:pt x="57" y="49"/>
                    </a:lnTo>
                    <a:lnTo>
                      <a:pt x="72" y="51"/>
                    </a:lnTo>
                    <a:lnTo>
                      <a:pt x="78" y="55"/>
                    </a:lnTo>
                    <a:lnTo>
                      <a:pt x="85" y="60"/>
                    </a:lnTo>
                    <a:lnTo>
                      <a:pt x="85" y="55"/>
                    </a:lnTo>
                    <a:lnTo>
                      <a:pt x="83" y="53"/>
                    </a:lnTo>
                    <a:lnTo>
                      <a:pt x="80" y="51"/>
                    </a:lnTo>
                    <a:lnTo>
                      <a:pt x="83" y="51"/>
                    </a:lnTo>
                    <a:lnTo>
                      <a:pt x="87" y="51"/>
                    </a:lnTo>
                    <a:lnTo>
                      <a:pt x="91" y="49"/>
                    </a:lnTo>
                    <a:lnTo>
                      <a:pt x="91" y="51"/>
                    </a:lnTo>
                    <a:lnTo>
                      <a:pt x="89" y="53"/>
                    </a:lnTo>
                    <a:lnTo>
                      <a:pt x="87" y="55"/>
                    </a:lnTo>
                    <a:lnTo>
                      <a:pt x="91" y="57"/>
                    </a:lnTo>
                    <a:lnTo>
                      <a:pt x="95" y="57"/>
                    </a:lnTo>
                    <a:lnTo>
                      <a:pt x="97" y="62"/>
                    </a:lnTo>
                    <a:lnTo>
                      <a:pt x="99" y="62"/>
                    </a:lnTo>
                    <a:lnTo>
                      <a:pt x="99" y="64"/>
                    </a:lnTo>
                    <a:lnTo>
                      <a:pt x="95" y="62"/>
                    </a:lnTo>
                    <a:lnTo>
                      <a:pt x="89" y="57"/>
                    </a:lnTo>
                    <a:lnTo>
                      <a:pt x="91" y="62"/>
                    </a:lnTo>
                    <a:lnTo>
                      <a:pt x="95" y="64"/>
                    </a:lnTo>
                    <a:lnTo>
                      <a:pt x="95" y="64"/>
                    </a:lnTo>
                    <a:lnTo>
                      <a:pt x="95" y="64"/>
                    </a:lnTo>
                    <a:lnTo>
                      <a:pt x="97" y="66"/>
                    </a:lnTo>
                    <a:lnTo>
                      <a:pt x="102" y="68"/>
                    </a:lnTo>
                    <a:lnTo>
                      <a:pt x="104" y="70"/>
                    </a:lnTo>
                    <a:lnTo>
                      <a:pt x="106" y="74"/>
                    </a:lnTo>
                    <a:lnTo>
                      <a:pt x="108" y="76"/>
                    </a:lnTo>
                    <a:lnTo>
                      <a:pt x="104" y="79"/>
                    </a:lnTo>
                    <a:lnTo>
                      <a:pt x="102" y="74"/>
                    </a:lnTo>
                    <a:lnTo>
                      <a:pt x="102" y="70"/>
                    </a:lnTo>
                    <a:lnTo>
                      <a:pt x="102" y="74"/>
                    </a:lnTo>
                    <a:lnTo>
                      <a:pt x="104" y="79"/>
                    </a:lnTo>
                    <a:lnTo>
                      <a:pt x="106" y="79"/>
                    </a:lnTo>
                    <a:lnTo>
                      <a:pt x="110" y="79"/>
                    </a:lnTo>
                    <a:lnTo>
                      <a:pt x="110" y="79"/>
                    </a:lnTo>
                    <a:lnTo>
                      <a:pt x="118" y="76"/>
                    </a:lnTo>
                    <a:lnTo>
                      <a:pt x="121" y="76"/>
                    </a:lnTo>
                    <a:lnTo>
                      <a:pt x="121" y="74"/>
                    </a:lnTo>
                    <a:lnTo>
                      <a:pt x="125" y="70"/>
                    </a:lnTo>
                    <a:lnTo>
                      <a:pt x="125" y="72"/>
                    </a:lnTo>
                    <a:lnTo>
                      <a:pt x="129" y="72"/>
                    </a:lnTo>
                    <a:lnTo>
                      <a:pt x="137" y="64"/>
                    </a:lnTo>
                    <a:lnTo>
                      <a:pt x="142" y="64"/>
                    </a:lnTo>
                    <a:lnTo>
                      <a:pt x="144" y="62"/>
                    </a:lnTo>
                    <a:lnTo>
                      <a:pt x="148" y="64"/>
                    </a:lnTo>
                    <a:lnTo>
                      <a:pt x="146" y="60"/>
                    </a:lnTo>
                    <a:lnTo>
                      <a:pt x="142" y="57"/>
                    </a:lnTo>
                    <a:lnTo>
                      <a:pt x="146" y="60"/>
                    </a:lnTo>
                    <a:lnTo>
                      <a:pt x="146" y="57"/>
                    </a:lnTo>
                    <a:lnTo>
                      <a:pt x="146" y="55"/>
                    </a:lnTo>
                    <a:lnTo>
                      <a:pt x="150" y="53"/>
                    </a:lnTo>
                    <a:lnTo>
                      <a:pt x="156" y="51"/>
                    </a:lnTo>
                    <a:lnTo>
                      <a:pt x="158" y="51"/>
                    </a:lnTo>
                    <a:lnTo>
                      <a:pt x="161" y="51"/>
                    </a:lnTo>
                    <a:lnTo>
                      <a:pt x="169" y="55"/>
                    </a:lnTo>
                    <a:lnTo>
                      <a:pt x="171" y="55"/>
                    </a:lnTo>
                    <a:lnTo>
                      <a:pt x="177" y="60"/>
                    </a:lnTo>
                    <a:lnTo>
                      <a:pt x="182" y="66"/>
                    </a:lnTo>
                    <a:lnTo>
                      <a:pt x="190" y="68"/>
                    </a:lnTo>
                    <a:lnTo>
                      <a:pt x="190" y="72"/>
                    </a:lnTo>
                    <a:lnTo>
                      <a:pt x="192" y="76"/>
                    </a:lnTo>
                    <a:lnTo>
                      <a:pt x="201" y="83"/>
                    </a:lnTo>
                    <a:lnTo>
                      <a:pt x="203" y="85"/>
                    </a:lnTo>
                    <a:lnTo>
                      <a:pt x="207" y="87"/>
                    </a:lnTo>
                    <a:lnTo>
                      <a:pt x="209" y="89"/>
                    </a:lnTo>
                    <a:lnTo>
                      <a:pt x="211" y="91"/>
                    </a:lnTo>
                    <a:lnTo>
                      <a:pt x="218" y="91"/>
                    </a:lnTo>
                    <a:lnTo>
                      <a:pt x="224" y="95"/>
                    </a:lnTo>
                    <a:lnTo>
                      <a:pt x="224" y="98"/>
                    </a:lnTo>
                    <a:lnTo>
                      <a:pt x="226" y="102"/>
                    </a:lnTo>
                    <a:lnTo>
                      <a:pt x="230" y="102"/>
                    </a:lnTo>
                    <a:lnTo>
                      <a:pt x="230" y="106"/>
                    </a:lnTo>
                    <a:lnTo>
                      <a:pt x="230" y="108"/>
                    </a:lnTo>
                    <a:lnTo>
                      <a:pt x="230" y="117"/>
                    </a:lnTo>
                    <a:lnTo>
                      <a:pt x="232" y="121"/>
                    </a:lnTo>
                    <a:lnTo>
                      <a:pt x="232" y="125"/>
                    </a:lnTo>
                    <a:lnTo>
                      <a:pt x="228" y="140"/>
                    </a:lnTo>
                    <a:lnTo>
                      <a:pt x="228" y="144"/>
                    </a:lnTo>
                    <a:lnTo>
                      <a:pt x="228" y="150"/>
                    </a:lnTo>
                    <a:lnTo>
                      <a:pt x="228" y="155"/>
                    </a:lnTo>
                    <a:lnTo>
                      <a:pt x="230" y="159"/>
                    </a:lnTo>
                    <a:lnTo>
                      <a:pt x="232" y="163"/>
                    </a:lnTo>
                    <a:lnTo>
                      <a:pt x="230" y="157"/>
                    </a:lnTo>
                    <a:lnTo>
                      <a:pt x="237" y="161"/>
                    </a:lnTo>
                    <a:lnTo>
                      <a:pt x="237" y="163"/>
                    </a:lnTo>
                    <a:lnTo>
                      <a:pt x="239" y="159"/>
                    </a:lnTo>
                    <a:lnTo>
                      <a:pt x="241" y="153"/>
                    </a:lnTo>
                    <a:lnTo>
                      <a:pt x="237" y="153"/>
                    </a:lnTo>
                    <a:lnTo>
                      <a:pt x="237" y="153"/>
                    </a:lnTo>
                    <a:lnTo>
                      <a:pt x="237" y="148"/>
                    </a:lnTo>
                    <a:lnTo>
                      <a:pt x="234" y="146"/>
                    </a:lnTo>
                    <a:lnTo>
                      <a:pt x="234" y="146"/>
                    </a:lnTo>
                    <a:lnTo>
                      <a:pt x="241" y="150"/>
                    </a:lnTo>
                    <a:lnTo>
                      <a:pt x="241" y="153"/>
                    </a:lnTo>
                    <a:lnTo>
                      <a:pt x="245" y="150"/>
                    </a:lnTo>
                    <a:lnTo>
                      <a:pt x="247" y="153"/>
                    </a:lnTo>
                    <a:lnTo>
                      <a:pt x="247" y="155"/>
                    </a:lnTo>
                    <a:lnTo>
                      <a:pt x="243" y="165"/>
                    </a:lnTo>
                    <a:lnTo>
                      <a:pt x="241" y="172"/>
                    </a:lnTo>
                    <a:lnTo>
                      <a:pt x="239" y="172"/>
                    </a:lnTo>
                    <a:lnTo>
                      <a:pt x="239" y="174"/>
                    </a:lnTo>
                    <a:lnTo>
                      <a:pt x="234" y="172"/>
                    </a:lnTo>
                    <a:lnTo>
                      <a:pt x="237" y="174"/>
                    </a:lnTo>
                    <a:lnTo>
                      <a:pt x="243" y="178"/>
                    </a:lnTo>
                    <a:lnTo>
                      <a:pt x="245" y="180"/>
                    </a:lnTo>
                    <a:lnTo>
                      <a:pt x="245" y="182"/>
                    </a:lnTo>
                    <a:lnTo>
                      <a:pt x="251" y="195"/>
                    </a:lnTo>
                    <a:lnTo>
                      <a:pt x="253" y="197"/>
                    </a:lnTo>
                    <a:lnTo>
                      <a:pt x="260" y="203"/>
                    </a:lnTo>
                    <a:lnTo>
                      <a:pt x="262" y="203"/>
                    </a:lnTo>
                    <a:lnTo>
                      <a:pt x="266" y="203"/>
                    </a:lnTo>
                    <a:lnTo>
                      <a:pt x="266" y="203"/>
                    </a:lnTo>
                    <a:lnTo>
                      <a:pt x="266" y="201"/>
                    </a:lnTo>
                    <a:lnTo>
                      <a:pt x="264" y="197"/>
                    </a:lnTo>
                    <a:lnTo>
                      <a:pt x="260" y="195"/>
                    </a:lnTo>
                    <a:lnTo>
                      <a:pt x="264" y="195"/>
                    </a:lnTo>
                    <a:lnTo>
                      <a:pt x="266" y="197"/>
                    </a:lnTo>
                    <a:lnTo>
                      <a:pt x="272" y="195"/>
                    </a:lnTo>
                    <a:lnTo>
                      <a:pt x="272" y="195"/>
                    </a:lnTo>
                    <a:lnTo>
                      <a:pt x="268" y="197"/>
                    </a:lnTo>
                    <a:lnTo>
                      <a:pt x="270" y="201"/>
                    </a:lnTo>
                    <a:lnTo>
                      <a:pt x="270" y="207"/>
                    </a:lnTo>
                    <a:lnTo>
                      <a:pt x="272" y="210"/>
                    </a:lnTo>
                    <a:lnTo>
                      <a:pt x="272" y="214"/>
                    </a:lnTo>
                    <a:lnTo>
                      <a:pt x="272" y="216"/>
                    </a:lnTo>
                    <a:lnTo>
                      <a:pt x="277" y="216"/>
                    </a:lnTo>
                    <a:lnTo>
                      <a:pt x="279" y="212"/>
                    </a:lnTo>
                    <a:lnTo>
                      <a:pt x="279" y="210"/>
                    </a:lnTo>
                    <a:lnTo>
                      <a:pt x="283" y="205"/>
                    </a:lnTo>
                    <a:lnTo>
                      <a:pt x="281" y="210"/>
                    </a:lnTo>
                    <a:lnTo>
                      <a:pt x="281" y="214"/>
                    </a:lnTo>
                    <a:lnTo>
                      <a:pt x="277" y="216"/>
                    </a:lnTo>
                    <a:lnTo>
                      <a:pt x="277" y="218"/>
                    </a:lnTo>
                    <a:lnTo>
                      <a:pt x="281" y="220"/>
                    </a:lnTo>
                    <a:lnTo>
                      <a:pt x="283" y="222"/>
                    </a:lnTo>
                    <a:lnTo>
                      <a:pt x="287" y="235"/>
                    </a:lnTo>
                    <a:lnTo>
                      <a:pt x="294" y="241"/>
                    </a:lnTo>
                    <a:lnTo>
                      <a:pt x="296" y="241"/>
                    </a:lnTo>
                    <a:lnTo>
                      <a:pt x="291" y="243"/>
                    </a:lnTo>
                    <a:lnTo>
                      <a:pt x="296" y="243"/>
                    </a:lnTo>
                    <a:lnTo>
                      <a:pt x="298" y="243"/>
                    </a:lnTo>
                    <a:lnTo>
                      <a:pt x="302" y="243"/>
                    </a:lnTo>
                    <a:lnTo>
                      <a:pt x="304" y="243"/>
                    </a:lnTo>
                    <a:lnTo>
                      <a:pt x="310" y="245"/>
                    </a:lnTo>
                    <a:lnTo>
                      <a:pt x="310" y="250"/>
                    </a:lnTo>
                    <a:lnTo>
                      <a:pt x="315" y="252"/>
                    </a:lnTo>
                    <a:lnTo>
                      <a:pt x="319" y="258"/>
                    </a:lnTo>
                    <a:lnTo>
                      <a:pt x="319" y="260"/>
                    </a:lnTo>
                    <a:lnTo>
                      <a:pt x="325" y="267"/>
                    </a:lnTo>
                    <a:lnTo>
                      <a:pt x="327" y="269"/>
                    </a:lnTo>
                    <a:lnTo>
                      <a:pt x="332" y="269"/>
                    </a:lnTo>
                    <a:lnTo>
                      <a:pt x="336" y="271"/>
                    </a:lnTo>
                    <a:lnTo>
                      <a:pt x="334" y="275"/>
                    </a:lnTo>
                    <a:lnTo>
                      <a:pt x="329" y="273"/>
                    </a:lnTo>
                    <a:lnTo>
                      <a:pt x="325" y="269"/>
                    </a:lnTo>
                    <a:lnTo>
                      <a:pt x="323" y="273"/>
                    </a:lnTo>
                    <a:lnTo>
                      <a:pt x="325" y="275"/>
                    </a:lnTo>
                    <a:lnTo>
                      <a:pt x="327" y="279"/>
                    </a:lnTo>
                    <a:lnTo>
                      <a:pt x="334" y="277"/>
                    </a:lnTo>
                    <a:lnTo>
                      <a:pt x="338" y="275"/>
                    </a:lnTo>
                    <a:lnTo>
                      <a:pt x="342" y="275"/>
                    </a:lnTo>
                    <a:lnTo>
                      <a:pt x="344" y="275"/>
                    </a:lnTo>
                    <a:lnTo>
                      <a:pt x="348" y="273"/>
                    </a:lnTo>
                    <a:lnTo>
                      <a:pt x="351" y="271"/>
                    </a:lnTo>
                    <a:lnTo>
                      <a:pt x="353" y="269"/>
                    </a:lnTo>
                    <a:lnTo>
                      <a:pt x="357" y="271"/>
                    </a:lnTo>
                    <a:lnTo>
                      <a:pt x="355" y="269"/>
                    </a:lnTo>
                    <a:lnTo>
                      <a:pt x="359" y="271"/>
                    </a:lnTo>
                    <a:lnTo>
                      <a:pt x="359" y="267"/>
                    </a:lnTo>
                    <a:lnTo>
                      <a:pt x="359" y="264"/>
                    </a:lnTo>
                    <a:lnTo>
                      <a:pt x="361" y="260"/>
                    </a:lnTo>
                    <a:lnTo>
                      <a:pt x="359" y="254"/>
                    </a:lnTo>
                    <a:lnTo>
                      <a:pt x="361" y="252"/>
                    </a:lnTo>
                    <a:lnTo>
                      <a:pt x="359" y="250"/>
                    </a:lnTo>
                    <a:lnTo>
                      <a:pt x="361" y="245"/>
                    </a:lnTo>
                    <a:lnTo>
                      <a:pt x="361" y="243"/>
                    </a:lnTo>
                    <a:lnTo>
                      <a:pt x="363" y="241"/>
                    </a:lnTo>
                    <a:lnTo>
                      <a:pt x="363" y="237"/>
                    </a:lnTo>
                    <a:lnTo>
                      <a:pt x="365" y="233"/>
                    </a:lnTo>
                    <a:lnTo>
                      <a:pt x="365" y="237"/>
                    </a:lnTo>
                    <a:lnTo>
                      <a:pt x="365" y="235"/>
                    </a:lnTo>
                    <a:close/>
                    <a:moveTo>
                      <a:pt x="32" y="53"/>
                    </a:moveTo>
                    <a:lnTo>
                      <a:pt x="28" y="53"/>
                    </a:lnTo>
                    <a:lnTo>
                      <a:pt x="26" y="55"/>
                    </a:lnTo>
                    <a:lnTo>
                      <a:pt x="17" y="55"/>
                    </a:lnTo>
                    <a:lnTo>
                      <a:pt x="21" y="55"/>
                    </a:lnTo>
                    <a:lnTo>
                      <a:pt x="40" y="51"/>
                    </a:lnTo>
                    <a:lnTo>
                      <a:pt x="49" y="49"/>
                    </a:lnTo>
                    <a:lnTo>
                      <a:pt x="45" y="49"/>
                    </a:lnTo>
                    <a:lnTo>
                      <a:pt x="38" y="51"/>
                    </a:lnTo>
                    <a:lnTo>
                      <a:pt x="32" y="53"/>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0" name="Google Shape;2020;p18"/>
              <p:cNvSpPr/>
              <p:nvPr/>
            </p:nvSpPr>
            <p:spPr>
              <a:xfrm>
                <a:off x="5772552" y="3053042"/>
                <a:ext cx="481452" cy="498960"/>
              </a:xfrm>
              <a:custGeom>
                <a:rect b="b" l="l" r="r" t="t"/>
                <a:pathLst>
                  <a:path extrusionOk="0" h="228" w="220">
                    <a:moveTo>
                      <a:pt x="216" y="135"/>
                    </a:moveTo>
                    <a:lnTo>
                      <a:pt x="216" y="135"/>
                    </a:lnTo>
                    <a:lnTo>
                      <a:pt x="209" y="133"/>
                    </a:lnTo>
                    <a:lnTo>
                      <a:pt x="207" y="131"/>
                    </a:lnTo>
                    <a:lnTo>
                      <a:pt x="205" y="126"/>
                    </a:lnTo>
                    <a:lnTo>
                      <a:pt x="205" y="124"/>
                    </a:lnTo>
                    <a:lnTo>
                      <a:pt x="203" y="120"/>
                    </a:lnTo>
                    <a:lnTo>
                      <a:pt x="203" y="118"/>
                    </a:lnTo>
                    <a:lnTo>
                      <a:pt x="199" y="114"/>
                    </a:lnTo>
                    <a:lnTo>
                      <a:pt x="195" y="112"/>
                    </a:lnTo>
                    <a:lnTo>
                      <a:pt x="192" y="110"/>
                    </a:lnTo>
                    <a:lnTo>
                      <a:pt x="190" y="105"/>
                    </a:lnTo>
                    <a:lnTo>
                      <a:pt x="190" y="103"/>
                    </a:lnTo>
                    <a:lnTo>
                      <a:pt x="188" y="99"/>
                    </a:lnTo>
                    <a:lnTo>
                      <a:pt x="186" y="95"/>
                    </a:lnTo>
                    <a:lnTo>
                      <a:pt x="186" y="91"/>
                    </a:lnTo>
                    <a:lnTo>
                      <a:pt x="178" y="86"/>
                    </a:lnTo>
                    <a:lnTo>
                      <a:pt x="176" y="86"/>
                    </a:lnTo>
                    <a:lnTo>
                      <a:pt x="171" y="84"/>
                    </a:lnTo>
                    <a:lnTo>
                      <a:pt x="171" y="82"/>
                    </a:lnTo>
                    <a:lnTo>
                      <a:pt x="169" y="82"/>
                    </a:lnTo>
                    <a:lnTo>
                      <a:pt x="167" y="78"/>
                    </a:lnTo>
                    <a:lnTo>
                      <a:pt x="165" y="76"/>
                    </a:lnTo>
                    <a:lnTo>
                      <a:pt x="163" y="74"/>
                    </a:lnTo>
                    <a:lnTo>
                      <a:pt x="163" y="71"/>
                    </a:lnTo>
                    <a:lnTo>
                      <a:pt x="161" y="69"/>
                    </a:lnTo>
                    <a:lnTo>
                      <a:pt x="157" y="65"/>
                    </a:lnTo>
                    <a:lnTo>
                      <a:pt x="152" y="65"/>
                    </a:lnTo>
                    <a:lnTo>
                      <a:pt x="150" y="63"/>
                    </a:lnTo>
                    <a:lnTo>
                      <a:pt x="148" y="59"/>
                    </a:lnTo>
                    <a:lnTo>
                      <a:pt x="146" y="57"/>
                    </a:lnTo>
                    <a:lnTo>
                      <a:pt x="140" y="52"/>
                    </a:lnTo>
                    <a:lnTo>
                      <a:pt x="133" y="48"/>
                    </a:lnTo>
                    <a:lnTo>
                      <a:pt x="125" y="38"/>
                    </a:lnTo>
                    <a:lnTo>
                      <a:pt x="123" y="36"/>
                    </a:lnTo>
                    <a:lnTo>
                      <a:pt x="119" y="31"/>
                    </a:lnTo>
                    <a:lnTo>
                      <a:pt x="119" y="27"/>
                    </a:lnTo>
                    <a:lnTo>
                      <a:pt x="114" y="25"/>
                    </a:lnTo>
                    <a:lnTo>
                      <a:pt x="110" y="25"/>
                    </a:lnTo>
                    <a:lnTo>
                      <a:pt x="104" y="21"/>
                    </a:lnTo>
                    <a:lnTo>
                      <a:pt x="100" y="21"/>
                    </a:lnTo>
                    <a:lnTo>
                      <a:pt x="97" y="19"/>
                    </a:lnTo>
                    <a:lnTo>
                      <a:pt x="95" y="14"/>
                    </a:lnTo>
                    <a:lnTo>
                      <a:pt x="97" y="12"/>
                    </a:lnTo>
                    <a:lnTo>
                      <a:pt x="102" y="4"/>
                    </a:lnTo>
                    <a:lnTo>
                      <a:pt x="104" y="0"/>
                    </a:lnTo>
                    <a:lnTo>
                      <a:pt x="53" y="8"/>
                    </a:lnTo>
                    <a:lnTo>
                      <a:pt x="36" y="10"/>
                    </a:lnTo>
                    <a:lnTo>
                      <a:pt x="0" y="14"/>
                    </a:lnTo>
                    <a:lnTo>
                      <a:pt x="15" y="63"/>
                    </a:lnTo>
                    <a:lnTo>
                      <a:pt x="30" y="118"/>
                    </a:lnTo>
                    <a:lnTo>
                      <a:pt x="32" y="120"/>
                    </a:lnTo>
                    <a:lnTo>
                      <a:pt x="32" y="122"/>
                    </a:lnTo>
                    <a:lnTo>
                      <a:pt x="34" y="126"/>
                    </a:lnTo>
                    <a:lnTo>
                      <a:pt x="38" y="133"/>
                    </a:lnTo>
                    <a:lnTo>
                      <a:pt x="41" y="137"/>
                    </a:lnTo>
                    <a:lnTo>
                      <a:pt x="43" y="137"/>
                    </a:lnTo>
                    <a:lnTo>
                      <a:pt x="45" y="141"/>
                    </a:lnTo>
                    <a:lnTo>
                      <a:pt x="43" y="145"/>
                    </a:lnTo>
                    <a:lnTo>
                      <a:pt x="47" y="148"/>
                    </a:lnTo>
                    <a:lnTo>
                      <a:pt x="47" y="150"/>
                    </a:lnTo>
                    <a:lnTo>
                      <a:pt x="45" y="154"/>
                    </a:lnTo>
                    <a:lnTo>
                      <a:pt x="43" y="156"/>
                    </a:lnTo>
                    <a:lnTo>
                      <a:pt x="43" y="162"/>
                    </a:lnTo>
                    <a:lnTo>
                      <a:pt x="41" y="167"/>
                    </a:lnTo>
                    <a:lnTo>
                      <a:pt x="41" y="173"/>
                    </a:lnTo>
                    <a:lnTo>
                      <a:pt x="43" y="179"/>
                    </a:lnTo>
                    <a:lnTo>
                      <a:pt x="45" y="181"/>
                    </a:lnTo>
                    <a:lnTo>
                      <a:pt x="47" y="188"/>
                    </a:lnTo>
                    <a:lnTo>
                      <a:pt x="45" y="190"/>
                    </a:lnTo>
                    <a:lnTo>
                      <a:pt x="45" y="192"/>
                    </a:lnTo>
                    <a:lnTo>
                      <a:pt x="45" y="200"/>
                    </a:lnTo>
                    <a:lnTo>
                      <a:pt x="45" y="202"/>
                    </a:lnTo>
                    <a:lnTo>
                      <a:pt x="49" y="207"/>
                    </a:lnTo>
                    <a:lnTo>
                      <a:pt x="51" y="211"/>
                    </a:lnTo>
                    <a:lnTo>
                      <a:pt x="51" y="213"/>
                    </a:lnTo>
                    <a:lnTo>
                      <a:pt x="55" y="219"/>
                    </a:lnTo>
                    <a:lnTo>
                      <a:pt x="55" y="224"/>
                    </a:lnTo>
                    <a:lnTo>
                      <a:pt x="60" y="226"/>
                    </a:lnTo>
                    <a:lnTo>
                      <a:pt x="169" y="219"/>
                    </a:lnTo>
                    <a:lnTo>
                      <a:pt x="173" y="221"/>
                    </a:lnTo>
                    <a:lnTo>
                      <a:pt x="176" y="228"/>
                    </a:lnTo>
                    <a:lnTo>
                      <a:pt x="180" y="228"/>
                    </a:lnTo>
                    <a:lnTo>
                      <a:pt x="182" y="226"/>
                    </a:lnTo>
                    <a:lnTo>
                      <a:pt x="182" y="219"/>
                    </a:lnTo>
                    <a:lnTo>
                      <a:pt x="182" y="215"/>
                    </a:lnTo>
                    <a:lnTo>
                      <a:pt x="180" y="213"/>
                    </a:lnTo>
                    <a:lnTo>
                      <a:pt x="180" y="209"/>
                    </a:lnTo>
                    <a:lnTo>
                      <a:pt x="180" y="207"/>
                    </a:lnTo>
                    <a:lnTo>
                      <a:pt x="182" y="207"/>
                    </a:lnTo>
                    <a:lnTo>
                      <a:pt x="184" y="202"/>
                    </a:lnTo>
                    <a:lnTo>
                      <a:pt x="188" y="205"/>
                    </a:lnTo>
                    <a:lnTo>
                      <a:pt x="197" y="207"/>
                    </a:lnTo>
                    <a:lnTo>
                      <a:pt x="199" y="207"/>
                    </a:lnTo>
                    <a:lnTo>
                      <a:pt x="201" y="207"/>
                    </a:lnTo>
                    <a:lnTo>
                      <a:pt x="203" y="207"/>
                    </a:lnTo>
                    <a:lnTo>
                      <a:pt x="203" y="202"/>
                    </a:lnTo>
                    <a:lnTo>
                      <a:pt x="201" y="200"/>
                    </a:lnTo>
                    <a:lnTo>
                      <a:pt x="201" y="196"/>
                    </a:lnTo>
                    <a:lnTo>
                      <a:pt x="203" y="194"/>
                    </a:lnTo>
                    <a:lnTo>
                      <a:pt x="201" y="194"/>
                    </a:lnTo>
                    <a:lnTo>
                      <a:pt x="203" y="190"/>
                    </a:lnTo>
                    <a:lnTo>
                      <a:pt x="199" y="188"/>
                    </a:lnTo>
                    <a:lnTo>
                      <a:pt x="203" y="190"/>
                    </a:lnTo>
                    <a:lnTo>
                      <a:pt x="205" y="186"/>
                    </a:lnTo>
                    <a:lnTo>
                      <a:pt x="201" y="186"/>
                    </a:lnTo>
                    <a:lnTo>
                      <a:pt x="201" y="181"/>
                    </a:lnTo>
                    <a:lnTo>
                      <a:pt x="205" y="183"/>
                    </a:lnTo>
                    <a:lnTo>
                      <a:pt x="207" y="179"/>
                    </a:lnTo>
                    <a:lnTo>
                      <a:pt x="207" y="175"/>
                    </a:lnTo>
                    <a:lnTo>
                      <a:pt x="205" y="175"/>
                    </a:lnTo>
                    <a:lnTo>
                      <a:pt x="201" y="175"/>
                    </a:lnTo>
                    <a:lnTo>
                      <a:pt x="199" y="173"/>
                    </a:lnTo>
                    <a:lnTo>
                      <a:pt x="199" y="173"/>
                    </a:lnTo>
                    <a:lnTo>
                      <a:pt x="203" y="173"/>
                    </a:lnTo>
                    <a:lnTo>
                      <a:pt x="205" y="173"/>
                    </a:lnTo>
                    <a:lnTo>
                      <a:pt x="205" y="171"/>
                    </a:lnTo>
                    <a:lnTo>
                      <a:pt x="207" y="171"/>
                    </a:lnTo>
                    <a:lnTo>
                      <a:pt x="209" y="164"/>
                    </a:lnTo>
                    <a:lnTo>
                      <a:pt x="207" y="164"/>
                    </a:lnTo>
                    <a:lnTo>
                      <a:pt x="205" y="164"/>
                    </a:lnTo>
                    <a:lnTo>
                      <a:pt x="207" y="160"/>
                    </a:lnTo>
                    <a:lnTo>
                      <a:pt x="207" y="158"/>
                    </a:lnTo>
                    <a:lnTo>
                      <a:pt x="209" y="160"/>
                    </a:lnTo>
                    <a:lnTo>
                      <a:pt x="211" y="156"/>
                    </a:lnTo>
                    <a:lnTo>
                      <a:pt x="211" y="156"/>
                    </a:lnTo>
                    <a:lnTo>
                      <a:pt x="207" y="156"/>
                    </a:lnTo>
                    <a:lnTo>
                      <a:pt x="207" y="154"/>
                    </a:lnTo>
                    <a:lnTo>
                      <a:pt x="211" y="152"/>
                    </a:lnTo>
                    <a:lnTo>
                      <a:pt x="214" y="150"/>
                    </a:lnTo>
                    <a:lnTo>
                      <a:pt x="209" y="148"/>
                    </a:lnTo>
                    <a:lnTo>
                      <a:pt x="209" y="143"/>
                    </a:lnTo>
                    <a:lnTo>
                      <a:pt x="214" y="145"/>
                    </a:lnTo>
                    <a:lnTo>
                      <a:pt x="216" y="145"/>
                    </a:lnTo>
                    <a:lnTo>
                      <a:pt x="216" y="141"/>
                    </a:lnTo>
                    <a:lnTo>
                      <a:pt x="220" y="139"/>
                    </a:lnTo>
                    <a:lnTo>
                      <a:pt x="220" y="137"/>
                    </a:lnTo>
                    <a:lnTo>
                      <a:pt x="218" y="135"/>
                    </a:lnTo>
                    <a:lnTo>
                      <a:pt x="216" y="135"/>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1" name="Google Shape;2021;p18"/>
              <p:cNvSpPr/>
              <p:nvPr/>
            </p:nvSpPr>
            <p:spPr>
              <a:xfrm>
                <a:off x="6534381" y="2402095"/>
                <a:ext cx="91914" cy="157566"/>
              </a:xfrm>
              <a:custGeom>
                <a:rect b="b" l="l" r="r" t="t"/>
                <a:pathLst>
                  <a:path extrusionOk="0" h="72" w="42">
                    <a:moveTo>
                      <a:pt x="37" y="59"/>
                    </a:moveTo>
                    <a:lnTo>
                      <a:pt x="35" y="61"/>
                    </a:lnTo>
                    <a:lnTo>
                      <a:pt x="37" y="57"/>
                    </a:lnTo>
                    <a:lnTo>
                      <a:pt x="35" y="57"/>
                    </a:lnTo>
                    <a:lnTo>
                      <a:pt x="35" y="53"/>
                    </a:lnTo>
                    <a:lnTo>
                      <a:pt x="37" y="51"/>
                    </a:lnTo>
                    <a:lnTo>
                      <a:pt x="35" y="48"/>
                    </a:lnTo>
                    <a:lnTo>
                      <a:pt x="33" y="48"/>
                    </a:lnTo>
                    <a:lnTo>
                      <a:pt x="27" y="44"/>
                    </a:lnTo>
                    <a:lnTo>
                      <a:pt x="25" y="40"/>
                    </a:lnTo>
                    <a:lnTo>
                      <a:pt x="23" y="38"/>
                    </a:lnTo>
                    <a:lnTo>
                      <a:pt x="21" y="34"/>
                    </a:lnTo>
                    <a:lnTo>
                      <a:pt x="21" y="29"/>
                    </a:lnTo>
                    <a:lnTo>
                      <a:pt x="18" y="25"/>
                    </a:lnTo>
                    <a:lnTo>
                      <a:pt x="14" y="23"/>
                    </a:lnTo>
                    <a:lnTo>
                      <a:pt x="12" y="21"/>
                    </a:lnTo>
                    <a:lnTo>
                      <a:pt x="10" y="17"/>
                    </a:lnTo>
                    <a:lnTo>
                      <a:pt x="10" y="15"/>
                    </a:lnTo>
                    <a:lnTo>
                      <a:pt x="8" y="10"/>
                    </a:lnTo>
                    <a:lnTo>
                      <a:pt x="10" y="8"/>
                    </a:lnTo>
                    <a:lnTo>
                      <a:pt x="10" y="6"/>
                    </a:lnTo>
                    <a:lnTo>
                      <a:pt x="10" y="2"/>
                    </a:lnTo>
                    <a:lnTo>
                      <a:pt x="12" y="0"/>
                    </a:lnTo>
                    <a:lnTo>
                      <a:pt x="12" y="0"/>
                    </a:lnTo>
                    <a:lnTo>
                      <a:pt x="8" y="0"/>
                    </a:lnTo>
                    <a:lnTo>
                      <a:pt x="6" y="0"/>
                    </a:lnTo>
                    <a:lnTo>
                      <a:pt x="2" y="2"/>
                    </a:lnTo>
                    <a:lnTo>
                      <a:pt x="0" y="6"/>
                    </a:lnTo>
                    <a:lnTo>
                      <a:pt x="0" y="8"/>
                    </a:lnTo>
                    <a:lnTo>
                      <a:pt x="10" y="44"/>
                    </a:lnTo>
                    <a:lnTo>
                      <a:pt x="16" y="67"/>
                    </a:lnTo>
                    <a:lnTo>
                      <a:pt x="16" y="72"/>
                    </a:lnTo>
                    <a:lnTo>
                      <a:pt x="40" y="65"/>
                    </a:lnTo>
                    <a:lnTo>
                      <a:pt x="42" y="65"/>
                    </a:lnTo>
                    <a:lnTo>
                      <a:pt x="42" y="65"/>
                    </a:lnTo>
                    <a:lnTo>
                      <a:pt x="40" y="59"/>
                    </a:lnTo>
                    <a:lnTo>
                      <a:pt x="37" y="59"/>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2" name="Google Shape;2022;p18"/>
              <p:cNvSpPr/>
              <p:nvPr/>
            </p:nvSpPr>
            <p:spPr>
              <a:xfrm>
                <a:off x="4963093" y="2955766"/>
                <a:ext cx="437683" cy="407048"/>
              </a:xfrm>
              <a:custGeom>
                <a:rect b="b" l="l" r="r" t="t"/>
                <a:pathLst>
                  <a:path extrusionOk="0" h="186" w="200">
                    <a:moveTo>
                      <a:pt x="200" y="26"/>
                    </a:moveTo>
                    <a:lnTo>
                      <a:pt x="198" y="24"/>
                    </a:lnTo>
                    <a:lnTo>
                      <a:pt x="175" y="28"/>
                    </a:lnTo>
                    <a:lnTo>
                      <a:pt x="175" y="24"/>
                    </a:lnTo>
                    <a:lnTo>
                      <a:pt x="175" y="19"/>
                    </a:lnTo>
                    <a:lnTo>
                      <a:pt x="177" y="17"/>
                    </a:lnTo>
                    <a:lnTo>
                      <a:pt x="181" y="15"/>
                    </a:lnTo>
                    <a:lnTo>
                      <a:pt x="184" y="11"/>
                    </a:lnTo>
                    <a:lnTo>
                      <a:pt x="184" y="9"/>
                    </a:lnTo>
                    <a:lnTo>
                      <a:pt x="184" y="5"/>
                    </a:lnTo>
                    <a:lnTo>
                      <a:pt x="181" y="2"/>
                    </a:lnTo>
                    <a:lnTo>
                      <a:pt x="177" y="0"/>
                    </a:lnTo>
                    <a:lnTo>
                      <a:pt x="106" y="5"/>
                    </a:lnTo>
                    <a:lnTo>
                      <a:pt x="40" y="9"/>
                    </a:lnTo>
                    <a:lnTo>
                      <a:pt x="0" y="9"/>
                    </a:lnTo>
                    <a:lnTo>
                      <a:pt x="8" y="51"/>
                    </a:lnTo>
                    <a:lnTo>
                      <a:pt x="8" y="66"/>
                    </a:lnTo>
                    <a:lnTo>
                      <a:pt x="11" y="155"/>
                    </a:lnTo>
                    <a:lnTo>
                      <a:pt x="11" y="155"/>
                    </a:lnTo>
                    <a:lnTo>
                      <a:pt x="11" y="157"/>
                    </a:lnTo>
                    <a:lnTo>
                      <a:pt x="15" y="159"/>
                    </a:lnTo>
                    <a:lnTo>
                      <a:pt x="17" y="157"/>
                    </a:lnTo>
                    <a:lnTo>
                      <a:pt x="27" y="159"/>
                    </a:lnTo>
                    <a:lnTo>
                      <a:pt x="30" y="186"/>
                    </a:lnTo>
                    <a:lnTo>
                      <a:pt x="80" y="184"/>
                    </a:lnTo>
                    <a:lnTo>
                      <a:pt x="150" y="180"/>
                    </a:lnTo>
                    <a:lnTo>
                      <a:pt x="150" y="176"/>
                    </a:lnTo>
                    <a:lnTo>
                      <a:pt x="150" y="174"/>
                    </a:lnTo>
                    <a:lnTo>
                      <a:pt x="152" y="174"/>
                    </a:lnTo>
                    <a:lnTo>
                      <a:pt x="154" y="174"/>
                    </a:lnTo>
                    <a:lnTo>
                      <a:pt x="152" y="167"/>
                    </a:lnTo>
                    <a:lnTo>
                      <a:pt x="152" y="167"/>
                    </a:lnTo>
                    <a:lnTo>
                      <a:pt x="150" y="163"/>
                    </a:lnTo>
                    <a:lnTo>
                      <a:pt x="150" y="161"/>
                    </a:lnTo>
                    <a:lnTo>
                      <a:pt x="150" y="161"/>
                    </a:lnTo>
                    <a:lnTo>
                      <a:pt x="148" y="159"/>
                    </a:lnTo>
                    <a:lnTo>
                      <a:pt x="150" y="157"/>
                    </a:lnTo>
                    <a:lnTo>
                      <a:pt x="148" y="155"/>
                    </a:lnTo>
                    <a:lnTo>
                      <a:pt x="146" y="159"/>
                    </a:lnTo>
                    <a:lnTo>
                      <a:pt x="148" y="155"/>
                    </a:lnTo>
                    <a:lnTo>
                      <a:pt x="146" y="152"/>
                    </a:lnTo>
                    <a:lnTo>
                      <a:pt x="148" y="150"/>
                    </a:lnTo>
                    <a:lnTo>
                      <a:pt x="146" y="146"/>
                    </a:lnTo>
                    <a:lnTo>
                      <a:pt x="148" y="144"/>
                    </a:lnTo>
                    <a:lnTo>
                      <a:pt x="150" y="146"/>
                    </a:lnTo>
                    <a:lnTo>
                      <a:pt x="152" y="144"/>
                    </a:lnTo>
                    <a:lnTo>
                      <a:pt x="148" y="144"/>
                    </a:lnTo>
                    <a:lnTo>
                      <a:pt x="148" y="140"/>
                    </a:lnTo>
                    <a:lnTo>
                      <a:pt x="152" y="140"/>
                    </a:lnTo>
                    <a:lnTo>
                      <a:pt x="152" y="140"/>
                    </a:lnTo>
                    <a:lnTo>
                      <a:pt x="152" y="136"/>
                    </a:lnTo>
                    <a:lnTo>
                      <a:pt x="152" y="133"/>
                    </a:lnTo>
                    <a:lnTo>
                      <a:pt x="150" y="131"/>
                    </a:lnTo>
                    <a:lnTo>
                      <a:pt x="158" y="127"/>
                    </a:lnTo>
                    <a:lnTo>
                      <a:pt x="156" y="125"/>
                    </a:lnTo>
                    <a:lnTo>
                      <a:pt x="156" y="121"/>
                    </a:lnTo>
                    <a:lnTo>
                      <a:pt x="158" y="121"/>
                    </a:lnTo>
                    <a:lnTo>
                      <a:pt x="156" y="116"/>
                    </a:lnTo>
                    <a:lnTo>
                      <a:pt x="160" y="119"/>
                    </a:lnTo>
                    <a:lnTo>
                      <a:pt x="160" y="116"/>
                    </a:lnTo>
                    <a:lnTo>
                      <a:pt x="163" y="114"/>
                    </a:lnTo>
                    <a:lnTo>
                      <a:pt x="163" y="110"/>
                    </a:lnTo>
                    <a:lnTo>
                      <a:pt x="167" y="110"/>
                    </a:lnTo>
                    <a:lnTo>
                      <a:pt x="167" y="110"/>
                    </a:lnTo>
                    <a:lnTo>
                      <a:pt x="171" y="106"/>
                    </a:lnTo>
                    <a:lnTo>
                      <a:pt x="169" y="104"/>
                    </a:lnTo>
                    <a:lnTo>
                      <a:pt x="171" y="100"/>
                    </a:lnTo>
                    <a:lnTo>
                      <a:pt x="169" y="97"/>
                    </a:lnTo>
                    <a:lnTo>
                      <a:pt x="169" y="93"/>
                    </a:lnTo>
                    <a:lnTo>
                      <a:pt x="171" y="95"/>
                    </a:lnTo>
                    <a:lnTo>
                      <a:pt x="173" y="95"/>
                    </a:lnTo>
                    <a:lnTo>
                      <a:pt x="171" y="93"/>
                    </a:lnTo>
                    <a:lnTo>
                      <a:pt x="171" y="87"/>
                    </a:lnTo>
                    <a:lnTo>
                      <a:pt x="171" y="91"/>
                    </a:lnTo>
                    <a:lnTo>
                      <a:pt x="173" y="91"/>
                    </a:lnTo>
                    <a:lnTo>
                      <a:pt x="173" y="85"/>
                    </a:lnTo>
                    <a:lnTo>
                      <a:pt x="175" y="87"/>
                    </a:lnTo>
                    <a:lnTo>
                      <a:pt x="177" y="85"/>
                    </a:lnTo>
                    <a:lnTo>
                      <a:pt x="181" y="81"/>
                    </a:lnTo>
                    <a:lnTo>
                      <a:pt x="181" y="78"/>
                    </a:lnTo>
                    <a:lnTo>
                      <a:pt x="179" y="76"/>
                    </a:lnTo>
                    <a:lnTo>
                      <a:pt x="179" y="76"/>
                    </a:lnTo>
                    <a:lnTo>
                      <a:pt x="184" y="74"/>
                    </a:lnTo>
                    <a:lnTo>
                      <a:pt x="184" y="72"/>
                    </a:lnTo>
                    <a:lnTo>
                      <a:pt x="188" y="70"/>
                    </a:lnTo>
                    <a:lnTo>
                      <a:pt x="188" y="70"/>
                    </a:lnTo>
                    <a:lnTo>
                      <a:pt x="186" y="62"/>
                    </a:lnTo>
                    <a:lnTo>
                      <a:pt x="186" y="57"/>
                    </a:lnTo>
                    <a:lnTo>
                      <a:pt x="184" y="57"/>
                    </a:lnTo>
                    <a:lnTo>
                      <a:pt x="184" y="53"/>
                    </a:lnTo>
                    <a:lnTo>
                      <a:pt x="188" y="53"/>
                    </a:lnTo>
                    <a:lnTo>
                      <a:pt x="188" y="55"/>
                    </a:lnTo>
                    <a:lnTo>
                      <a:pt x="190" y="53"/>
                    </a:lnTo>
                    <a:lnTo>
                      <a:pt x="188" y="49"/>
                    </a:lnTo>
                    <a:lnTo>
                      <a:pt x="190" y="49"/>
                    </a:lnTo>
                    <a:lnTo>
                      <a:pt x="192" y="45"/>
                    </a:lnTo>
                    <a:lnTo>
                      <a:pt x="194" y="45"/>
                    </a:lnTo>
                    <a:lnTo>
                      <a:pt x="192" y="40"/>
                    </a:lnTo>
                    <a:lnTo>
                      <a:pt x="192" y="40"/>
                    </a:lnTo>
                    <a:lnTo>
                      <a:pt x="194" y="38"/>
                    </a:lnTo>
                    <a:lnTo>
                      <a:pt x="196" y="36"/>
                    </a:lnTo>
                    <a:lnTo>
                      <a:pt x="200" y="34"/>
                    </a:lnTo>
                    <a:lnTo>
                      <a:pt x="198" y="30"/>
                    </a:lnTo>
                    <a:lnTo>
                      <a:pt x="200" y="30"/>
                    </a:lnTo>
                    <a:lnTo>
                      <a:pt x="200" y="26"/>
                    </a:lnTo>
                    <a:close/>
                  </a:path>
                </a:pathLst>
              </a:custGeom>
              <a:solidFill>
                <a:schemeClr val="accent3"/>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3" name="Google Shape;2023;p18"/>
              <p:cNvSpPr/>
              <p:nvPr/>
            </p:nvSpPr>
            <p:spPr>
              <a:xfrm>
                <a:off x="5545214" y="3084882"/>
                <a:ext cx="341394" cy="555860"/>
              </a:xfrm>
              <a:custGeom>
                <a:rect b="b" l="l" r="r" t="t"/>
                <a:pathLst>
                  <a:path extrusionOk="0" h="254" w="156">
                    <a:moveTo>
                      <a:pt x="154" y="193"/>
                    </a:moveTo>
                    <a:lnTo>
                      <a:pt x="150" y="188"/>
                    </a:lnTo>
                    <a:lnTo>
                      <a:pt x="150" y="186"/>
                    </a:lnTo>
                    <a:lnTo>
                      <a:pt x="150" y="178"/>
                    </a:lnTo>
                    <a:lnTo>
                      <a:pt x="150" y="176"/>
                    </a:lnTo>
                    <a:lnTo>
                      <a:pt x="152" y="174"/>
                    </a:lnTo>
                    <a:lnTo>
                      <a:pt x="150" y="167"/>
                    </a:lnTo>
                    <a:lnTo>
                      <a:pt x="148" y="165"/>
                    </a:lnTo>
                    <a:lnTo>
                      <a:pt x="146" y="159"/>
                    </a:lnTo>
                    <a:lnTo>
                      <a:pt x="146" y="153"/>
                    </a:lnTo>
                    <a:lnTo>
                      <a:pt x="148" y="148"/>
                    </a:lnTo>
                    <a:lnTo>
                      <a:pt x="148" y="142"/>
                    </a:lnTo>
                    <a:lnTo>
                      <a:pt x="150" y="140"/>
                    </a:lnTo>
                    <a:lnTo>
                      <a:pt x="152" y="136"/>
                    </a:lnTo>
                    <a:lnTo>
                      <a:pt x="152" y="134"/>
                    </a:lnTo>
                    <a:lnTo>
                      <a:pt x="148" y="131"/>
                    </a:lnTo>
                    <a:lnTo>
                      <a:pt x="150" y="127"/>
                    </a:lnTo>
                    <a:lnTo>
                      <a:pt x="148" y="123"/>
                    </a:lnTo>
                    <a:lnTo>
                      <a:pt x="146" y="123"/>
                    </a:lnTo>
                    <a:lnTo>
                      <a:pt x="143" y="119"/>
                    </a:lnTo>
                    <a:lnTo>
                      <a:pt x="139" y="112"/>
                    </a:lnTo>
                    <a:lnTo>
                      <a:pt x="137" y="108"/>
                    </a:lnTo>
                    <a:lnTo>
                      <a:pt x="137" y="106"/>
                    </a:lnTo>
                    <a:lnTo>
                      <a:pt x="135" y="104"/>
                    </a:lnTo>
                    <a:lnTo>
                      <a:pt x="120" y="49"/>
                    </a:lnTo>
                    <a:lnTo>
                      <a:pt x="105" y="0"/>
                    </a:lnTo>
                    <a:lnTo>
                      <a:pt x="59" y="5"/>
                    </a:lnTo>
                    <a:lnTo>
                      <a:pt x="0" y="11"/>
                    </a:lnTo>
                    <a:lnTo>
                      <a:pt x="0" y="11"/>
                    </a:lnTo>
                    <a:lnTo>
                      <a:pt x="2" y="13"/>
                    </a:lnTo>
                    <a:lnTo>
                      <a:pt x="4" y="15"/>
                    </a:lnTo>
                    <a:lnTo>
                      <a:pt x="2" y="169"/>
                    </a:lnTo>
                    <a:lnTo>
                      <a:pt x="13" y="243"/>
                    </a:lnTo>
                    <a:lnTo>
                      <a:pt x="13" y="245"/>
                    </a:lnTo>
                    <a:lnTo>
                      <a:pt x="15" y="245"/>
                    </a:lnTo>
                    <a:lnTo>
                      <a:pt x="21" y="245"/>
                    </a:lnTo>
                    <a:lnTo>
                      <a:pt x="25" y="245"/>
                    </a:lnTo>
                    <a:lnTo>
                      <a:pt x="25" y="235"/>
                    </a:lnTo>
                    <a:lnTo>
                      <a:pt x="25" y="231"/>
                    </a:lnTo>
                    <a:lnTo>
                      <a:pt x="27" y="229"/>
                    </a:lnTo>
                    <a:lnTo>
                      <a:pt x="27" y="226"/>
                    </a:lnTo>
                    <a:lnTo>
                      <a:pt x="29" y="229"/>
                    </a:lnTo>
                    <a:lnTo>
                      <a:pt x="32" y="231"/>
                    </a:lnTo>
                    <a:lnTo>
                      <a:pt x="32" y="233"/>
                    </a:lnTo>
                    <a:lnTo>
                      <a:pt x="34" y="237"/>
                    </a:lnTo>
                    <a:lnTo>
                      <a:pt x="32" y="239"/>
                    </a:lnTo>
                    <a:lnTo>
                      <a:pt x="34" y="241"/>
                    </a:lnTo>
                    <a:lnTo>
                      <a:pt x="38" y="243"/>
                    </a:lnTo>
                    <a:lnTo>
                      <a:pt x="38" y="243"/>
                    </a:lnTo>
                    <a:lnTo>
                      <a:pt x="40" y="248"/>
                    </a:lnTo>
                    <a:lnTo>
                      <a:pt x="40" y="250"/>
                    </a:lnTo>
                    <a:lnTo>
                      <a:pt x="36" y="252"/>
                    </a:lnTo>
                    <a:lnTo>
                      <a:pt x="34" y="252"/>
                    </a:lnTo>
                    <a:lnTo>
                      <a:pt x="32" y="252"/>
                    </a:lnTo>
                    <a:lnTo>
                      <a:pt x="44" y="250"/>
                    </a:lnTo>
                    <a:lnTo>
                      <a:pt x="46" y="250"/>
                    </a:lnTo>
                    <a:lnTo>
                      <a:pt x="48" y="245"/>
                    </a:lnTo>
                    <a:lnTo>
                      <a:pt x="46" y="245"/>
                    </a:lnTo>
                    <a:lnTo>
                      <a:pt x="51" y="245"/>
                    </a:lnTo>
                    <a:lnTo>
                      <a:pt x="55" y="243"/>
                    </a:lnTo>
                    <a:lnTo>
                      <a:pt x="55" y="237"/>
                    </a:lnTo>
                    <a:lnTo>
                      <a:pt x="55" y="235"/>
                    </a:lnTo>
                    <a:lnTo>
                      <a:pt x="53" y="235"/>
                    </a:lnTo>
                    <a:lnTo>
                      <a:pt x="55" y="229"/>
                    </a:lnTo>
                    <a:lnTo>
                      <a:pt x="53" y="226"/>
                    </a:lnTo>
                    <a:lnTo>
                      <a:pt x="48" y="224"/>
                    </a:lnTo>
                    <a:lnTo>
                      <a:pt x="44" y="218"/>
                    </a:lnTo>
                    <a:lnTo>
                      <a:pt x="44" y="214"/>
                    </a:lnTo>
                    <a:lnTo>
                      <a:pt x="48" y="212"/>
                    </a:lnTo>
                    <a:lnTo>
                      <a:pt x="89" y="207"/>
                    </a:lnTo>
                    <a:lnTo>
                      <a:pt x="156" y="199"/>
                    </a:lnTo>
                    <a:lnTo>
                      <a:pt x="156" y="197"/>
                    </a:lnTo>
                    <a:lnTo>
                      <a:pt x="154" y="193"/>
                    </a:lnTo>
                    <a:close/>
                    <a:moveTo>
                      <a:pt x="23" y="252"/>
                    </a:moveTo>
                    <a:lnTo>
                      <a:pt x="25" y="252"/>
                    </a:lnTo>
                    <a:lnTo>
                      <a:pt x="19" y="254"/>
                    </a:lnTo>
                    <a:lnTo>
                      <a:pt x="23" y="252"/>
                    </a:lnTo>
                    <a:close/>
                  </a:path>
                </a:pathLst>
              </a:custGeom>
              <a:solidFill>
                <a:srgbClr val="043964"/>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24" name="Google Shape;2024;p18"/>
            <p:cNvGrpSpPr/>
            <p:nvPr/>
          </p:nvGrpSpPr>
          <p:grpSpPr>
            <a:xfrm>
              <a:off x="686103" y="1711016"/>
              <a:ext cx="1428243" cy="1078429"/>
              <a:chOff x="-1023938" y="3940175"/>
              <a:chExt cx="3441701" cy="2598738"/>
            </a:xfrm>
          </p:grpSpPr>
          <p:sp>
            <p:nvSpPr>
              <p:cNvPr id="2025" name="Google Shape;2025;p18"/>
              <p:cNvSpPr/>
              <p:nvPr/>
            </p:nvSpPr>
            <p:spPr>
              <a:xfrm>
                <a:off x="-539750" y="3940175"/>
                <a:ext cx="2957513" cy="2598738"/>
              </a:xfrm>
              <a:custGeom>
                <a:rect b="b" l="l" r="r" t="t"/>
                <a:pathLst>
                  <a:path extrusionOk="0" h="231" w="263">
                    <a:moveTo>
                      <a:pt x="14" y="219"/>
                    </a:moveTo>
                    <a:cubicBezTo>
                      <a:pt x="17" y="219"/>
                      <a:pt x="34" y="211"/>
                      <a:pt x="34" y="211"/>
                    </a:cubicBezTo>
                    <a:cubicBezTo>
                      <a:pt x="34" y="211"/>
                      <a:pt x="51" y="208"/>
                      <a:pt x="53" y="207"/>
                    </a:cubicBezTo>
                    <a:cubicBezTo>
                      <a:pt x="55" y="206"/>
                      <a:pt x="68" y="195"/>
                      <a:pt x="68" y="195"/>
                    </a:cubicBezTo>
                    <a:cubicBezTo>
                      <a:pt x="81" y="188"/>
                      <a:pt x="81" y="188"/>
                      <a:pt x="81" y="188"/>
                    </a:cubicBezTo>
                    <a:cubicBezTo>
                      <a:pt x="81" y="188"/>
                      <a:pt x="87" y="182"/>
                      <a:pt x="89" y="180"/>
                    </a:cubicBezTo>
                    <a:cubicBezTo>
                      <a:pt x="91" y="178"/>
                      <a:pt x="90" y="174"/>
                      <a:pt x="90" y="174"/>
                    </a:cubicBezTo>
                    <a:cubicBezTo>
                      <a:pt x="86" y="171"/>
                      <a:pt x="86" y="171"/>
                      <a:pt x="86" y="171"/>
                    </a:cubicBezTo>
                    <a:cubicBezTo>
                      <a:pt x="92" y="166"/>
                      <a:pt x="92" y="166"/>
                      <a:pt x="92" y="166"/>
                    </a:cubicBezTo>
                    <a:cubicBezTo>
                      <a:pt x="92" y="166"/>
                      <a:pt x="102" y="160"/>
                      <a:pt x="103" y="158"/>
                    </a:cubicBezTo>
                    <a:cubicBezTo>
                      <a:pt x="104" y="156"/>
                      <a:pt x="110" y="150"/>
                      <a:pt x="110" y="150"/>
                    </a:cubicBezTo>
                    <a:cubicBezTo>
                      <a:pt x="114" y="142"/>
                      <a:pt x="114" y="142"/>
                      <a:pt x="114" y="142"/>
                    </a:cubicBezTo>
                    <a:cubicBezTo>
                      <a:pt x="118" y="134"/>
                      <a:pt x="118" y="134"/>
                      <a:pt x="118" y="134"/>
                    </a:cubicBezTo>
                    <a:cubicBezTo>
                      <a:pt x="118" y="134"/>
                      <a:pt x="121" y="133"/>
                      <a:pt x="122" y="136"/>
                    </a:cubicBezTo>
                    <a:cubicBezTo>
                      <a:pt x="122" y="138"/>
                      <a:pt x="129" y="145"/>
                      <a:pt x="129" y="145"/>
                    </a:cubicBezTo>
                    <a:cubicBezTo>
                      <a:pt x="140" y="150"/>
                      <a:pt x="140" y="150"/>
                      <a:pt x="140" y="150"/>
                    </a:cubicBezTo>
                    <a:cubicBezTo>
                      <a:pt x="152" y="158"/>
                      <a:pt x="152" y="158"/>
                      <a:pt x="152" y="158"/>
                    </a:cubicBezTo>
                    <a:cubicBezTo>
                      <a:pt x="152" y="158"/>
                      <a:pt x="162" y="163"/>
                      <a:pt x="164" y="164"/>
                    </a:cubicBezTo>
                    <a:cubicBezTo>
                      <a:pt x="166" y="164"/>
                      <a:pt x="175" y="164"/>
                      <a:pt x="175" y="164"/>
                    </a:cubicBezTo>
                    <a:cubicBezTo>
                      <a:pt x="185" y="165"/>
                      <a:pt x="185" y="165"/>
                      <a:pt x="185" y="165"/>
                    </a:cubicBezTo>
                    <a:cubicBezTo>
                      <a:pt x="193" y="171"/>
                      <a:pt x="193" y="171"/>
                      <a:pt x="193" y="171"/>
                    </a:cubicBezTo>
                    <a:cubicBezTo>
                      <a:pt x="199" y="179"/>
                      <a:pt x="199" y="179"/>
                      <a:pt x="199" y="179"/>
                    </a:cubicBezTo>
                    <a:cubicBezTo>
                      <a:pt x="204" y="182"/>
                      <a:pt x="204" y="182"/>
                      <a:pt x="204" y="182"/>
                    </a:cubicBezTo>
                    <a:cubicBezTo>
                      <a:pt x="217" y="184"/>
                      <a:pt x="217" y="184"/>
                      <a:pt x="217" y="184"/>
                    </a:cubicBezTo>
                    <a:cubicBezTo>
                      <a:pt x="223" y="179"/>
                      <a:pt x="223" y="179"/>
                      <a:pt x="223" y="179"/>
                    </a:cubicBezTo>
                    <a:cubicBezTo>
                      <a:pt x="231" y="187"/>
                      <a:pt x="231" y="187"/>
                      <a:pt x="231" y="187"/>
                    </a:cubicBezTo>
                    <a:cubicBezTo>
                      <a:pt x="231" y="187"/>
                      <a:pt x="236" y="196"/>
                      <a:pt x="237" y="199"/>
                    </a:cubicBezTo>
                    <a:cubicBezTo>
                      <a:pt x="239" y="202"/>
                      <a:pt x="249" y="210"/>
                      <a:pt x="249" y="210"/>
                    </a:cubicBezTo>
                    <a:cubicBezTo>
                      <a:pt x="253" y="213"/>
                      <a:pt x="253" y="213"/>
                      <a:pt x="253" y="213"/>
                    </a:cubicBezTo>
                    <a:cubicBezTo>
                      <a:pt x="253" y="221"/>
                      <a:pt x="253" y="221"/>
                      <a:pt x="253" y="221"/>
                    </a:cubicBezTo>
                    <a:cubicBezTo>
                      <a:pt x="255" y="217"/>
                      <a:pt x="255" y="217"/>
                      <a:pt x="255" y="217"/>
                    </a:cubicBezTo>
                    <a:cubicBezTo>
                      <a:pt x="255" y="217"/>
                      <a:pt x="261" y="223"/>
                      <a:pt x="261" y="225"/>
                    </a:cubicBezTo>
                    <a:cubicBezTo>
                      <a:pt x="261" y="228"/>
                      <a:pt x="263" y="231"/>
                      <a:pt x="263" y="229"/>
                    </a:cubicBezTo>
                    <a:cubicBezTo>
                      <a:pt x="263" y="227"/>
                      <a:pt x="263" y="217"/>
                      <a:pt x="263" y="217"/>
                    </a:cubicBezTo>
                    <a:cubicBezTo>
                      <a:pt x="258" y="208"/>
                      <a:pt x="258" y="208"/>
                      <a:pt x="258" y="208"/>
                    </a:cubicBezTo>
                    <a:cubicBezTo>
                      <a:pt x="247" y="204"/>
                      <a:pt x="247" y="204"/>
                      <a:pt x="247" y="204"/>
                    </a:cubicBezTo>
                    <a:cubicBezTo>
                      <a:pt x="241" y="196"/>
                      <a:pt x="241" y="196"/>
                      <a:pt x="241" y="196"/>
                    </a:cubicBezTo>
                    <a:cubicBezTo>
                      <a:pt x="229" y="177"/>
                      <a:pt x="229" y="177"/>
                      <a:pt x="229" y="177"/>
                    </a:cubicBezTo>
                    <a:cubicBezTo>
                      <a:pt x="229" y="177"/>
                      <a:pt x="227" y="178"/>
                      <a:pt x="224" y="174"/>
                    </a:cubicBezTo>
                    <a:cubicBezTo>
                      <a:pt x="221" y="170"/>
                      <a:pt x="216" y="166"/>
                      <a:pt x="216" y="166"/>
                    </a:cubicBezTo>
                    <a:cubicBezTo>
                      <a:pt x="210" y="170"/>
                      <a:pt x="210" y="170"/>
                      <a:pt x="210" y="170"/>
                    </a:cubicBezTo>
                    <a:cubicBezTo>
                      <a:pt x="207" y="176"/>
                      <a:pt x="207" y="176"/>
                      <a:pt x="207" y="176"/>
                    </a:cubicBezTo>
                    <a:cubicBezTo>
                      <a:pt x="205" y="176"/>
                      <a:pt x="205" y="176"/>
                      <a:pt x="205" y="176"/>
                    </a:cubicBezTo>
                    <a:cubicBezTo>
                      <a:pt x="205" y="176"/>
                      <a:pt x="199" y="168"/>
                      <a:pt x="197" y="167"/>
                    </a:cubicBezTo>
                    <a:cubicBezTo>
                      <a:pt x="195" y="166"/>
                      <a:pt x="187" y="161"/>
                      <a:pt x="187" y="161"/>
                    </a:cubicBezTo>
                    <a:cubicBezTo>
                      <a:pt x="181" y="159"/>
                      <a:pt x="181" y="159"/>
                      <a:pt x="181" y="159"/>
                    </a:cubicBezTo>
                    <a:cubicBezTo>
                      <a:pt x="179" y="32"/>
                      <a:pt x="179" y="32"/>
                      <a:pt x="179" y="32"/>
                    </a:cubicBezTo>
                    <a:cubicBezTo>
                      <a:pt x="168" y="23"/>
                      <a:pt x="168" y="23"/>
                      <a:pt x="168" y="23"/>
                    </a:cubicBezTo>
                    <a:cubicBezTo>
                      <a:pt x="158" y="23"/>
                      <a:pt x="158" y="23"/>
                      <a:pt x="158" y="23"/>
                    </a:cubicBezTo>
                    <a:cubicBezTo>
                      <a:pt x="152" y="23"/>
                      <a:pt x="152" y="23"/>
                      <a:pt x="152" y="23"/>
                    </a:cubicBezTo>
                    <a:cubicBezTo>
                      <a:pt x="146" y="17"/>
                      <a:pt x="146" y="17"/>
                      <a:pt x="146" y="17"/>
                    </a:cubicBezTo>
                    <a:cubicBezTo>
                      <a:pt x="134" y="17"/>
                      <a:pt x="134" y="17"/>
                      <a:pt x="134" y="17"/>
                    </a:cubicBezTo>
                    <a:cubicBezTo>
                      <a:pt x="131" y="11"/>
                      <a:pt x="131" y="11"/>
                      <a:pt x="131" y="11"/>
                    </a:cubicBezTo>
                    <a:cubicBezTo>
                      <a:pt x="118" y="9"/>
                      <a:pt x="118" y="9"/>
                      <a:pt x="118" y="9"/>
                    </a:cubicBezTo>
                    <a:cubicBezTo>
                      <a:pt x="116" y="0"/>
                      <a:pt x="116" y="0"/>
                      <a:pt x="116" y="0"/>
                    </a:cubicBezTo>
                    <a:cubicBezTo>
                      <a:pt x="106" y="0"/>
                      <a:pt x="106" y="0"/>
                      <a:pt x="106" y="0"/>
                    </a:cubicBezTo>
                    <a:cubicBezTo>
                      <a:pt x="102" y="5"/>
                      <a:pt x="102" y="5"/>
                      <a:pt x="102" y="5"/>
                    </a:cubicBezTo>
                    <a:cubicBezTo>
                      <a:pt x="95" y="5"/>
                      <a:pt x="95" y="5"/>
                      <a:pt x="95" y="5"/>
                    </a:cubicBezTo>
                    <a:cubicBezTo>
                      <a:pt x="90" y="10"/>
                      <a:pt x="90" y="10"/>
                      <a:pt x="90" y="10"/>
                    </a:cubicBezTo>
                    <a:cubicBezTo>
                      <a:pt x="86" y="11"/>
                      <a:pt x="86" y="11"/>
                      <a:pt x="86" y="11"/>
                    </a:cubicBezTo>
                    <a:cubicBezTo>
                      <a:pt x="80" y="14"/>
                      <a:pt x="80" y="14"/>
                      <a:pt x="80" y="14"/>
                    </a:cubicBezTo>
                    <a:cubicBezTo>
                      <a:pt x="74" y="20"/>
                      <a:pt x="74" y="20"/>
                      <a:pt x="74" y="20"/>
                    </a:cubicBezTo>
                    <a:cubicBezTo>
                      <a:pt x="65" y="20"/>
                      <a:pt x="65" y="20"/>
                      <a:pt x="65" y="20"/>
                    </a:cubicBezTo>
                    <a:cubicBezTo>
                      <a:pt x="57" y="21"/>
                      <a:pt x="57" y="21"/>
                      <a:pt x="57" y="21"/>
                    </a:cubicBezTo>
                    <a:cubicBezTo>
                      <a:pt x="57" y="29"/>
                      <a:pt x="57" y="29"/>
                      <a:pt x="57" y="29"/>
                    </a:cubicBezTo>
                    <a:cubicBezTo>
                      <a:pt x="59" y="37"/>
                      <a:pt x="59" y="37"/>
                      <a:pt x="59" y="37"/>
                    </a:cubicBezTo>
                    <a:cubicBezTo>
                      <a:pt x="59" y="37"/>
                      <a:pt x="70" y="42"/>
                      <a:pt x="70" y="44"/>
                    </a:cubicBezTo>
                    <a:cubicBezTo>
                      <a:pt x="70" y="46"/>
                      <a:pt x="79" y="57"/>
                      <a:pt x="79" y="57"/>
                    </a:cubicBezTo>
                    <a:cubicBezTo>
                      <a:pt x="82" y="61"/>
                      <a:pt x="82" y="61"/>
                      <a:pt x="82" y="61"/>
                    </a:cubicBezTo>
                    <a:cubicBezTo>
                      <a:pt x="74" y="61"/>
                      <a:pt x="74" y="61"/>
                      <a:pt x="74" y="61"/>
                    </a:cubicBezTo>
                    <a:cubicBezTo>
                      <a:pt x="69" y="64"/>
                      <a:pt x="69" y="64"/>
                      <a:pt x="69" y="64"/>
                    </a:cubicBezTo>
                    <a:cubicBezTo>
                      <a:pt x="63" y="64"/>
                      <a:pt x="63" y="64"/>
                      <a:pt x="63" y="64"/>
                    </a:cubicBezTo>
                    <a:cubicBezTo>
                      <a:pt x="60" y="57"/>
                      <a:pt x="60" y="57"/>
                      <a:pt x="60" y="57"/>
                    </a:cubicBezTo>
                    <a:cubicBezTo>
                      <a:pt x="55" y="51"/>
                      <a:pt x="55" y="51"/>
                      <a:pt x="55" y="51"/>
                    </a:cubicBezTo>
                    <a:cubicBezTo>
                      <a:pt x="48" y="52"/>
                      <a:pt x="48" y="52"/>
                      <a:pt x="48" y="52"/>
                    </a:cubicBezTo>
                    <a:cubicBezTo>
                      <a:pt x="40" y="54"/>
                      <a:pt x="40" y="54"/>
                      <a:pt x="40" y="54"/>
                    </a:cubicBezTo>
                    <a:cubicBezTo>
                      <a:pt x="34" y="55"/>
                      <a:pt x="34" y="55"/>
                      <a:pt x="34" y="55"/>
                    </a:cubicBezTo>
                    <a:cubicBezTo>
                      <a:pt x="40" y="61"/>
                      <a:pt x="40" y="61"/>
                      <a:pt x="40" y="61"/>
                    </a:cubicBezTo>
                    <a:cubicBezTo>
                      <a:pt x="40" y="61"/>
                      <a:pt x="41" y="65"/>
                      <a:pt x="40" y="67"/>
                    </a:cubicBezTo>
                    <a:cubicBezTo>
                      <a:pt x="40" y="70"/>
                      <a:pt x="41" y="78"/>
                      <a:pt x="41" y="78"/>
                    </a:cubicBezTo>
                    <a:cubicBezTo>
                      <a:pt x="49" y="78"/>
                      <a:pt x="49" y="78"/>
                      <a:pt x="49" y="78"/>
                    </a:cubicBezTo>
                    <a:cubicBezTo>
                      <a:pt x="56" y="81"/>
                      <a:pt x="56" y="81"/>
                      <a:pt x="56" y="81"/>
                    </a:cubicBezTo>
                    <a:cubicBezTo>
                      <a:pt x="66" y="81"/>
                      <a:pt x="66" y="81"/>
                      <a:pt x="66" y="81"/>
                    </a:cubicBezTo>
                    <a:cubicBezTo>
                      <a:pt x="66" y="86"/>
                      <a:pt x="66" y="86"/>
                      <a:pt x="66" y="86"/>
                    </a:cubicBezTo>
                    <a:cubicBezTo>
                      <a:pt x="64" y="96"/>
                      <a:pt x="64" y="96"/>
                      <a:pt x="64" y="96"/>
                    </a:cubicBezTo>
                    <a:cubicBezTo>
                      <a:pt x="54" y="100"/>
                      <a:pt x="54" y="100"/>
                      <a:pt x="54" y="100"/>
                    </a:cubicBezTo>
                    <a:cubicBezTo>
                      <a:pt x="46" y="101"/>
                      <a:pt x="46" y="101"/>
                      <a:pt x="46" y="101"/>
                    </a:cubicBezTo>
                    <a:cubicBezTo>
                      <a:pt x="30" y="105"/>
                      <a:pt x="30" y="105"/>
                      <a:pt x="30" y="105"/>
                    </a:cubicBezTo>
                    <a:cubicBezTo>
                      <a:pt x="30" y="105"/>
                      <a:pt x="26" y="111"/>
                      <a:pt x="26" y="114"/>
                    </a:cubicBezTo>
                    <a:cubicBezTo>
                      <a:pt x="26" y="116"/>
                      <a:pt x="26" y="125"/>
                      <a:pt x="26" y="125"/>
                    </a:cubicBezTo>
                    <a:cubicBezTo>
                      <a:pt x="26" y="125"/>
                      <a:pt x="37" y="130"/>
                      <a:pt x="35" y="134"/>
                    </a:cubicBezTo>
                    <a:cubicBezTo>
                      <a:pt x="33" y="138"/>
                      <a:pt x="30" y="140"/>
                      <a:pt x="30" y="142"/>
                    </a:cubicBezTo>
                    <a:cubicBezTo>
                      <a:pt x="30" y="144"/>
                      <a:pt x="34" y="148"/>
                      <a:pt x="34" y="148"/>
                    </a:cubicBezTo>
                    <a:cubicBezTo>
                      <a:pt x="42" y="143"/>
                      <a:pt x="42" y="143"/>
                      <a:pt x="42" y="143"/>
                    </a:cubicBezTo>
                    <a:cubicBezTo>
                      <a:pt x="42" y="143"/>
                      <a:pt x="45" y="144"/>
                      <a:pt x="44" y="148"/>
                    </a:cubicBezTo>
                    <a:cubicBezTo>
                      <a:pt x="42" y="151"/>
                      <a:pt x="40" y="156"/>
                      <a:pt x="40" y="159"/>
                    </a:cubicBezTo>
                    <a:cubicBezTo>
                      <a:pt x="40" y="162"/>
                      <a:pt x="42" y="164"/>
                      <a:pt x="42" y="164"/>
                    </a:cubicBezTo>
                    <a:cubicBezTo>
                      <a:pt x="51" y="164"/>
                      <a:pt x="51" y="164"/>
                      <a:pt x="51" y="164"/>
                    </a:cubicBezTo>
                    <a:cubicBezTo>
                      <a:pt x="57" y="169"/>
                      <a:pt x="57" y="169"/>
                      <a:pt x="57" y="169"/>
                    </a:cubicBezTo>
                    <a:cubicBezTo>
                      <a:pt x="67" y="170"/>
                      <a:pt x="67" y="170"/>
                      <a:pt x="67" y="170"/>
                    </a:cubicBezTo>
                    <a:cubicBezTo>
                      <a:pt x="72" y="168"/>
                      <a:pt x="72" y="168"/>
                      <a:pt x="72" y="168"/>
                    </a:cubicBezTo>
                    <a:cubicBezTo>
                      <a:pt x="64" y="180"/>
                      <a:pt x="64" y="180"/>
                      <a:pt x="64" y="180"/>
                    </a:cubicBezTo>
                    <a:cubicBezTo>
                      <a:pt x="64" y="180"/>
                      <a:pt x="58" y="190"/>
                      <a:pt x="56" y="192"/>
                    </a:cubicBezTo>
                    <a:cubicBezTo>
                      <a:pt x="54" y="195"/>
                      <a:pt x="46" y="200"/>
                      <a:pt x="44" y="200"/>
                    </a:cubicBezTo>
                    <a:cubicBezTo>
                      <a:pt x="42" y="201"/>
                      <a:pt x="39" y="200"/>
                      <a:pt x="34" y="203"/>
                    </a:cubicBezTo>
                    <a:cubicBezTo>
                      <a:pt x="30" y="206"/>
                      <a:pt x="22" y="206"/>
                      <a:pt x="22" y="206"/>
                    </a:cubicBezTo>
                    <a:cubicBezTo>
                      <a:pt x="17" y="209"/>
                      <a:pt x="17" y="209"/>
                      <a:pt x="17" y="209"/>
                    </a:cubicBezTo>
                    <a:cubicBezTo>
                      <a:pt x="10" y="211"/>
                      <a:pt x="10" y="211"/>
                      <a:pt x="10" y="211"/>
                    </a:cubicBezTo>
                    <a:cubicBezTo>
                      <a:pt x="3" y="213"/>
                      <a:pt x="3" y="213"/>
                      <a:pt x="3" y="213"/>
                    </a:cubicBezTo>
                    <a:cubicBezTo>
                      <a:pt x="3" y="213"/>
                      <a:pt x="0" y="216"/>
                      <a:pt x="0" y="218"/>
                    </a:cubicBezTo>
                    <a:cubicBezTo>
                      <a:pt x="0" y="219"/>
                      <a:pt x="14" y="219"/>
                      <a:pt x="14" y="219"/>
                    </a:cubicBez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26" name="Google Shape;2026;p18"/>
              <p:cNvSpPr/>
              <p:nvPr/>
            </p:nvSpPr>
            <p:spPr>
              <a:xfrm>
                <a:off x="-1023938" y="6357938"/>
                <a:ext cx="427038" cy="158750"/>
              </a:xfrm>
              <a:custGeom>
                <a:rect b="b" l="l" r="r" t="t"/>
                <a:pathLst>
                  <a:path extrusionOk="0" h="14" w="38">
                    <a:moveTo>
                      <a:pt x="38" y="2"/>
                    </a:moveTo>
                    <a:cubicBezTo>
                      <a:pt x="37" y="0"/>
                      <a:pt x="29" y="4"/>
                      <a:pt x="29" y="4"/>
                    </a:cubicBezTo>
                    <a:cubicBezTo>
                      <a:pt x="24" y="7"/>
                      <a:pt x="24" y="7"/>
                      <a:pt x="24" y="7"/>
                    </a:cubicBezTo>
                    <a:cubicBezTo>
                      <a:pt x="16" y="7"/>
                      <a:pt x="16" y="7"/>
                      <a:pt x="16" y="7"/>
                    </a:cubicBezTo>
                    <a:cubicBezTo>
                      <a:pt x="8" y="8"/>
                      <a:pt x="8" y="8"/>
                      <a:pt x="8" y="8"/>
                    </a:cubicBezTo>
                    <a:cubicBezTo>
                      <a:pt x="0" y="12"/>
                      <a:pt x="0" y="12"/>
                      <a:pt x="0" y="12"/>
                    </a:cubicBezTo>
                    <a:cubicBezTo>
                      <a:pt x="0" y="12"/>
                      <a:pt x="4" y="14"/>
                      <a:pt x="6" y="14"/>
                    </a:cubicBezTo>
                    <a:cubicBezTo>
                      <a:pt x="8" y="14"/>
                      <a:pt x="16" y="13"/>
                      <a:pt x="16" y="13"/>
                    </a:cubicBezTo>
                    <a:cubicBezTo>
                      <a:pt x="22" y="14"/>
                      <a:pt x="22" y="14"/>
                      <a:pt x="22" y="14"/>
                    </a:cubicBezTo>
                    <a:cubicBezTo>
                      <a:pt x="29" y="9"/>
                      <a:pt x="29" y="9"/>
                      <a:pt x="29" y="9"/>
                    </a:cubicBezTo>
                    <a:cubicBezTo>
                      <a:pt x="34" y="7"/>
                      <a:pt x="34" y="7"/>
                      <a:pt x="34" y="7"/>
                    </a:cubicBezTo>
                    <a:cubicBezTo>
                      <a:pt x="34" y="7"/>
                      <a:pt x="38" y="4"/>
                      <a:pt x="38" y="2"/>
                    </a:cubicBez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27" name="Google Shape;2027;p18"/>
              <p:cNvSpPr/>
              <p:nvPr/>
            </p:nvSpPr>
            <p:spPr>
              <a:xfrm>
                <a:off x="-438150" y="5435600"/>
                <a:ext cx="122238" cy="101600"/>
              </a:xfrm>
              <a:custGeom>
                <a:rect b="b" l="l" r="r" t="t"/>
                <a:pathLst>
                  <a:path extrusionOk="0" h="64" w="77">
                    <a:moveTo>
                      <a:pt x="0" y="0"/>
                    </a:moveTo>
                    <a:lnTo>
                      <a:pt x="49" y="0"/>
                    </a:lnTo>
                    <a:lnTo>
                      <a:pt x="77" y="50"/>
                    </a:lnTo>
                    <a:lnTo>
                      <a:pt x="49" y="64"/>
                    </a:lnTo>
                    <a:lnTo>
                      <a:pt x="35" y="36"/>
                    </a:lnTo>
                    <a:lnTo>
                      <a:pt x="7" y="36"/>
                    </a:lnTo>
                    <a:lnTo>
                      <a:pt x="0"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28" name="Google Shape;2028;p18"/>
              <p:cNvSpPr/>
              <p:nvPr/>
            </p:nvSpPr>
            <p:spPr>
              <a:xfrm>
                <a:off x="641350" y="5559425"/>
                <a:ext cx="325438" cy="360363"/>
              </a:xfrm>
              <a:custGeom>
                <a:rect b="b" l="l" r="r" t="t"/>
                <a:pathLst>
                  <a:path extrusionOk="0" h="32" w="29">
                    <a:moveTo>
                      <a:pt x="13" y="0"/>
                    </a:moveTo>
                    <a:cubicBezTo>
                      <a:pt x="17" y="2"/>
                      <a:pt x="17" y="2"/>
                      <a:pt x="17" y="2"/>
                    </a:cubicBezTo>
                    <a:cubicBezTo>
                      <a:pt x="26" y="10"/>
                      <a:pt x="26" y="10"/>
                      <a:pt x="26" y="10"/>
                    </a:cubicBezTo>
                    <a:cubicBezTo>
                      <a:pt x="26" y="10"/>
                      <a:pt x="29" y="17"/>
                      <a:pt x="25" y="18"/>
                    </a:cubicBezTo>
                    <a:cubicBezTo>
                      <a:pt x="22" y="20"/>
                      <a:pt x="18" y="20"/>
                      <a:pt x="18" y="20"/>
                    </a:cubicBezTo>
                    <a:cubicBezTo>
                      <a:pt x="12" y="24"/>
                      <a:pt x="12" y="24"/>
                      <a:pt x="12" y="24"/>
                    </a:cubicBezTo>
                    <a:cubicBezTo>
                      <a:pt x="4" y="32"/>
                      <a:pt x="4" y="32"/>
                      <a:pt x="4" y="32"/>
                    </a:cubicBezTo>
                    <a:cubicBezTo>
                      <a:pt x="4" y="32"/>
                      <a:pt x="0" y="31"/>
                      <a:pt x="0" y="29"/>
                    </a:cubicBezTo>
                    <a:cubicBezTo>
                      <a:pt x="0" y="27"/>
                      <a:pt x="1" y="22"/>
                      <a:pt x="1" y="22"/>
                    </a:cubicBezTo>
                    <a:cubicBezTo>
                      <a:pt x="6" y="16"/>
                      <a:pt x="6" y="16"/>
                      <a:pt x="6" y="16"/>
                    </a:cubicBezTo>
                    <a:cubicBezTo>
                      <a:pt x="3" y="14"/>
                      <a:pt x="3" y="14"/>
                      <a:pt x="3" y="14"/>
                    </a:cubicBezTo>
                    <a:cubicBezTo>
                      <a:pt x="7" y="9"/>
                      <a:pt x="7" y="9"/>
                      <a:pt x="7" y="9"/>
                    </a:cubicBezTo>
                    <a:cubicBezTo>
                      <a:pt x="11" y="2"/>
                      <a:pt x="11" y="2"/>
                      <a:pt x="11" y="2"/>
                    </a:cubicBezTo>
                    <a:lnTo>
                      <a:pt x="13"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29" name="Google Shape;2029;p18"/>
              <p:cNvSpPr/>
              <p:nvPr/>
            </p:nvSpPr>
            <p:spPr>
              <a:xfrm>
                <a:off x="382587" y="6088063"/>
                <a:ext cx="212725" cy="158750"/>
              </a:xfrm>
              <a:custGeom>
                <a:rect b="b" l="l" r="r" t="t"/>
                <a:pathLst>
                  <a:path extrusionOk="0" h="14" w="19">
                    <a:moveTo>
                      <a:pt x="6" y="0"/>
                    </a:moveTo>
                    <a:cubicBezTo>
                      <a:pt x="8" y="0"/>
                      <a:pt x="16" y="3"/>
                      <a:pt x="16" y="3"/>
                    </a:cubicBezTo>
                    <a:cubicBezTo>
                      <a:pt x="16" y="3"/>
                      <a:pt x="19" y="9"/>
                      <a:pt x="16" y="9"/>
                    </a:cubicBezTo>
                    <a:cubicBezTo>
                      <a:pt x="12" y="9"/>
                      <a:pt x="8" y="9"/>
                      <a:pt x="8" y="9"/>
                    </a:cubicBezTo>
                    <a:cubicBezTo>
                      <a:pt x="6" y="14"/>
                      <a:pt x="6" y="14"/>
                      <a:pt x="6" y="14"/>
                    </a:cubicBezTo>
                    <a:cubicBezTo>
                      <a:pt x="0" y="13"/>
                      <a:pt x="0" y="13"/>
                      <a:pt x="0" y="13"/>
                    </a:cubicBezTo>
                    <a:cubicBezTo>
                      <a:pt x="0" y="9"/>
                      <a:pt x="0" y="9"/>
                      <a:pt x="0" y="9"/>
                    </a:cubicBezTo>
                    <a:cubicBezTo>
                      <a:pt x="2" y="5"/>
                      <a:pt x="2" y="5"/>
                      <a:pt x="2" y="5"/>
                    </a:cubicBezTo>
                    <a:lnTo>
                      <a:pt x="6"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0" name="Google Shape;2030;p18"/>
              <p:cNvSpPr/>
              <p:nvPr/>
            </p:nvSpPr>
            <p:spPr>
              <a:xfrm>
                <a:off x="-1023938" y="6357938"/>
                <a:ext cx="427038" cy="158750"/>
              </a:xfrm>
              <a:custGeom>
                <a:rect b="b" l="l" r="r" t="t"/>
                <a:pathLst>
                  <a:path extrusionOk="0" h="14" w="38">
                    <a:moveTo>
                      <a:pt x="38" y="2"/>
                    </a:moveTo>
                    <a:cubicBezTo>
                      <a:pt x="37" y="0"/>
                      <a:pt x="29" y="4"/>
                      <a:pt x="29" y="4"/>
                    </a:cubicBezTo>
                    <a:cubicBezTo>
                      <a:pt x="24" y="7"/>
                      <a:pt x="24" y="7"/>
                      <a:pt x="24" y="7"/>
                    </a:cubicBezTo>
                    <a:cubicBezTo>
                      <a:pt x="16" y="7"/>
                      <a:pt x="16" y="7"/>
                      <a:pt x="16" y="7"/>
                    </a:cubicBezTo>
                    <a:cubicBezTo>
                      <a:pt x="8" y="8"/>
                      <a:pt x="8" y="8"/>
                      <a:pt x="8" y="8"/>
                    </a:cubicBezTo>
                    <a:cubicBezTo>
                      <a:pt x="0" y="12"/>
                      <a:pt x="0" y="12"/>
                      <a:pt x="0" y="12"/>
                    </a:cubicBezTo>
                    <a:cubicBezTo>
                      <a:pt x="0" y="12"/>
                      <a:pt x="4" y="14"/>
                      <a:pt x="6" y="14"/>
                    </a:cubicBezTo>
                    <a:cubicBezTo>
                      <a:pt x="8" y="14"/>
                      <a:pt x="16" y="13"/>
                      <a:pt x="16" y="13"/>
                    </a:cubicBezTo>
                    <a:cubicBezTo>
                      <a:pt x="22" y="14"/>
                      <a:pt x="22" y="14"/>
                      <a:pt x="22" y="14"/>
                    </a:cubicBezTo>
                    <a:cubicBezTo>
                      <a:pt x="29" y="9"/>
                      <a:pt x="29" y="9"/>
                      <a:pt x="29" y="9"/>
                    </a:cubicBezTo>
                    <a:cubicBezTo>
                      <a:pt x="34" y="7"/>
                      <a:pt x="34" y="7"/>
                      <a:pt x="34" y="7"/>
                    </a:cubicBezTo>
                    <a:cubicBezTo>
                      <a:pt x="34" y="7"/>
                      <a:pt x="38" y="4"/>
                      <a:pt x="38" y="2"/>
                    </a:cubicBez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1" name="Google Shape;2031;p18"/>
              <p:cNvSpPr/>
              <p:nvPr/>
            </p:nvSpPr>
            <p:spPr>
              <a:xfrm>
                <a:off x="-438150" y="5435600"/>
                <a:ext cx="122238" cy="101600"/>
              </a:xfrm>
              <a:custGeom>
                <a:rect b="b" l="l" r="r" t="t"/>
                <a:pathLst>
                  <a:path extrusionOk="0" h="64" w="77">
                    <a:moveTo>
                      <a:pt x="0" y="0"/>
                    </a:moveTo>
                    <a:lnTo>
                      <a:pt x="49" y="0"/>
                    </a:lnTo>
                    <a:lnTo>
                      <a:pt x="77" y="50"/>
                    </a:lnTo>
                    <a:lnTo>
                      <a:pt x="49" y="64"/>
                    </a:lnTo>
                    <a:lnTo>
                      <a:pt x="35" y="36"/>
                    </a:lnTo>
                    <a:lnTo>
                      <a:pt x="7" y="36"/>
                    </a:lnTo>
                    <a:lnTo>
                      <a:pt x="0"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2" name="Google Shape;2032;p18"/>
              <p:cNvSpPr/>
              <p:nvPr/>
            </p:nvSpPr>
            <p:spPr>
              <a:xfrm>
                <a:off x="641350" y="5559425"/>
                <a:ext cx="325438" cy="360363"/>
              </a:xfrm>
              <a:custGeom>
                <a:rect b="b" l="l" r="r" t="t"/>
                <a:pathLst>
                  <a:path extrusionOk="0" h="32" w="29">
                    <a:moveTo>
                      <a:pt x="13" y="0"/>
                    </a:moveTo>
                    <a:cubicBezTo>
                      <a:pt x="17" y="2"/>
                      <a:pt x="17" y="2"/>
                      <a:pt x="17" y="2"/>
                    </a:cubicBezTo>
                    <a:cubicBezTo>
                      <a:pt x="26" y="10"/>
                      <a:pt x="26" y="10"/>
                      <a:pt x="26" y="10"/>
                    </a:cubicBezTo>
                    <a:cubicBezTo>
                      <a:pt x="26" y="10"/>
                      <a:pt x="29" y="17"/>
                      <a:pt x="25" y="18"/>
                    </a:cubicBezTo>
                    <a:cubicBezTo>
                      <a:pt x="22" y="20"/>
                      <a:pt x="18" y="20"/>
                      <a:pt x="18" y="20"/>
                    </a:cubicBezTo>
                    <a:cubicBezTo>
                      <a:pt x="12" y="24"/>
                      <a:pt x="12" y="24"/>
                      <a:pt x="12" y="24"/>
                    </a:cubicBezTo>
                    <a:cubicBezTo>
                      <a:pt x="4" y="32"/>
                      <a:pt x="4" y="32"/>
                      <a:pt x="4" y="32"/>
                    </a:cubicBezTo>
                    <a:cubicBezTo>
                      <a:pt x="4" y="32"/>
                      <a:pt x="0" y="31"/>
                      <a:pt x="0" y="29"/>
                    </a:cubicBezTo>
                    <a:cubicBezTo>
                      <a:pt x="0" y="27"/>
                      <a:pt x="1" y="22"/>
                      <a:pt x="1" y="22"/>
                    </a:cubicBezTo>
                    <a:cubicBezTo>
                      <a:pt x="6" y="16"/>
                      <a:pt x="6" y="16"/>
                      <a:pt x="6" y="16"/>
                    </a:cubicBezTo>
                    <a:cubicBezTo>
                      <a:pt x="3" y="14"/>
                      <a:pt x="3" y="14"/>
                      <a:pt x="3" y="14"/>
                    </a:cubicBezTo>
                    <a:cubicBezTo>
                      <a:pt x="7" y="9"/>
                      <a:pt x="7" y="9"/>
                      <a:pt x="7" y="9"/>
                    </a:cubicBezTo>
                    <a:cubicBezTo>
                      <a:pt x="11" y="2"/>
                      <a:pt x="11" y="2"/>
                      <a:pt x="11" y="2"/>
                    </a:cubicBezTo>
                    <a:lnTo>
                      <a:pt x="13"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3" name="Google Shape;2033;p18"/>
              <p:cNvSpPr/>
              <p:nvPr/>
            </p:nvSpPr>
            <p:spPr>
              <a:xfrm>
                <a:off x="382587" y="6088063"/>
                <a:ext cx="212725" cy="158750"/>
              </a:xfrm>
              <a:custGeom>
                <a:rect b="b" l="l" r="r" t="t"/>
                <a:pathLst>
                  <a:path extrusionOk="0" h="14" w="19">
                    <a:moveTo>
                      <a:pt x="6" y="0"/>
                    </a:moveTo>
                    <a:cubicBezTo>
                      <a:pt x="8" y="0"/>
                      <a:pt x="16" y="3"/>
                      <a:pt x="16" y="3"/>
                    </a:cubicBezTo>
                    <a:cubicBezTo>
                      <a:pt x="16" y="3"/>
                      <a:pt x="19" y="9"/>
                      <a:pt x="16" y="9"/>
                    </a:cubicBezTo>
                    <a:cubicBezTo>
                      <a:pt x="12" y="9"/>
                      <a:pt x="8" y="9"/>
                      <a:pt x="8" y="9"/>
                    </a:cubicBezTo>
                    <a:cubicBezTo>
                      <a:pt x="6" y="14"/>
                      <a:pt x="6" y="14"/>
                      <a:pt x="6" y="14"/>
                    </a:cubicBezTo>
                    <a:cubicBezTo>
                      <a:pt x="0" y="13"/>
                      <a:pt x="0" y="13"/>
                      <a:pt x="0" y="13"/>
                    </a:cubicBezTo>
                    <a:cubicBezTo>
                      <a:pt x="0" y="9"/>
                      <a:pt x="0" y="9"/>
                      <a:pt x="0" y="9"/>
                    </a:cubicBezTo>
                    <a:cubicBezTo>
                      <a:pt x="2" y="5"/>
                      <a:pt x="2" y="5"/>
                      <a:pt x="2" y="5"/>
                    </a:cubicBezTo>
                    <a:lnTo>
                      <a:pt x="6"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4" name="Google Shape;2034;p18"/>
              <p:cNvSpPr/>
              <p:nvPr/>
            </p:nvSpPr>
            <p:spPr>
              <a:xfrm>
                <a:off x="-1023938" y="6357938"/>
                <a:ext cx="427038" cy="158750"/>
              </a:xfrm>
              <a:custGeom>
                <a:rect b="b" l="l" r="r" t="t"/>
                <a:pathLst>
                  <a:path extrusionOk="0" h="14" w="38">
                    <a:moveTo>
                      <a:pt x="38" y="2"/>
                    </a:moveTo>
                    <a:cubicBezTo>
                      <a:pt x="37" y="0"/>
                      <a:pt x="29" y="4"/>
                      <a:pt x="29" y="4"/>
                    </a:cubicBezTo>
                    <a:cubicBezTo>
                      <a:pt x="24" y="7"/>
                      <a:pt x="24" y="7"/>
                      <a:pt x="24" y="7"/>
                    </a:cubicBezTo>
                    <a:cubicBezTo>
                      <a:pt x="16" y="7"/>
                      <a:pt x="16" y="7"/>
                      <a:pt x="16" y="7"/>
                    </a:cubicBezTo>
                    <a:cubicBezTo>
                      <a:pt x="8" y="8"/>
                      <a:pt x="8" y="8"/>
                      <a:pt x="8" y="8"/>
                    </a:cubicBezTo>
                    <a:cubicBezTo>
                      <a:pt x="0" y="12"/>
                      <a:pt x="0" y="12"/>
                      <a:pt x="0" y="12"/>
                    </a:cubicBezTo>
                    <a:cubicBezTo>
                      <a:pt x="0" y="12"/>
                      <a:pt x="4" y="14"/>
                      <a:pt x="6" y="14"/>
                    </a:cubicBezTo>
                    <a:cubicBezTo>
                      <a:pt x="8" y="14"/>
                      <a:pt x="16" y="13"/>
                      <a:pt x="16" y="13"/>
                    </a:cubicBezTo>
                    <a:cubicBezTo>
                      <a:pt x="22" y="14"/>
                      <a:pt x="22" y="14"/>
                      <a:pt x="22" y="14"/>
                    </a:cubicBezTo>
                    <a:cubicBezTo>
                      <a:pt x="29" y="9"/>
                      <a:pt x="29" y="9"/>
                      <a:pt x="29" y="9"/>
                    </a:cubicBezTo>
                    <a:cubicBezTo>
                      <a:pt x="34" y="7"/>
                      <a:pt x="34" y="7"/>
                      <a:pt x="34" y="7"/>
                    </a:cubicBezTo>
                    <a:cubicBezTo>
                      <a:pt x="34" y="7"/>
                      <a:pt x="38" y="4"/>
                      <a:pt x="38" y="2"/>
                    </a:cubicBez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5" name="Google Shape;2035;p18"/>
              <p:cNvSpPr/>
              <p:nvPr/>
            </p:nvSpPr>
            <p:spPr>
              <a:xfrm>
                <a:off x="-438150" y="5435600"/>
                <a:ext cx="122238" cy="101600"/>
              </a:xfrm>
              <a:custGeom>
                <a:rect b="b" l="l" r="r" t="t"/>
                <a:pathLst>
                  <a:path extrusionOk="0" h="64" w="77">
                    <a:moveTo>
                      <a:pt x="0" y="0"/>
                    </a:moveTo>
                    <a:lnTo>
                      <a:pt x="49" y="0"/>
                    </a:lnTo>
                    <a:lnTo>
                      <a:pt x="77" y="50"/>
                    </a:lnTo>
                    <a:lnTo>
                      <a:pt x="49" y="64"/>
                    </a:lnTo>
                    <a:lnTo>
                      <a:pt x="35" y="36"/>
                    </a:lnTo>
                    <a:lnTo>
                      <a:pt x="7" y="36"/>
                    </a:lnTo>
                    <a:lnTo>
                      <a:pt x="0"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6" name="Google Shape;2036;p18"/>
              <p:cNvSpPr/>
              <p:nvPr/>
            </p:nvSpPr>
            <p:spPr>
              <a:xfrm>
                <a:off x="641350" y="5559425"/>
                <a:ext cx="325438" cy="360363"/>
              </a:xfrm>
              <a:custGeom>
                <a:rect b="b" l="l" r="r" t="t"/>
                <a:pathLst>
                  <a:path extrusionOk="0" h="32" w="29">
                    <a:moveTo>
                      <a:pt x="13" y="0"/>
                    </a:moveTo>
                    <a:cubicBezTo>
                      <a:pt x="17" y="2"/>
                      <a:pt x="17" y="2"/>
                      <a:pt x="17" y="2"/>
                    </a:cubicBezTo>
                    <a:cubicBezTo>
                      <a:pt x="26" y="10"/>
                      <a:pt x="26" y="10"/>
                      <a:pt x="26" y="10"/>
                    </a:cubicBezTo>
                    <a:cubicBezTo>
                      <a:pt x="26" y="10"/>
                      <a:pt x="29" y="17"/>
                      <a:pt x="25" y="18"/>
                    </a:cubicBezTo>
                    <a:cubicBezTo>
                      <a:pt x="22" y="20"/>
                      <a:pt x="18" y="20"/>
                      <a:pt x="18" y="20"/>
                    </a:cubicBezTo>
                    <a:cubicBezTo>
                      <a:pt x="12" y="24"/>
                      <a:pt x="12" y="24"/>
                      <a:pt x="12" y="24"/>
                    </a:cubicBezTo>
                    <a:cubicBezTo>
                      <a:pt x="4" y="32"/>
                      <a:pt x="4" y="32"/>
                      <a:pt x="4" y="32"/>
                    </a:cubicBezTo>
                    <a:cubicBezTo>
                      <a:pt x="4" y="32"/>
                      <a:pt x="0" y="31"/>
                      <a:pt x="0" y="29"/>
                    </a:cubicBezTo>
                    <a:cubicBezTo>
                      <a:pt x="0" y="27"/>
                      <a:pt x="1" y="22"/>
                      <a:pt x="1" y="22"/>
                    </a:cubicBezTo>
                    <a:cubicBezTo>
                      <a:pt x="6" y="16"/>
                      <a:pt x="6" y="16"/>
                      <a:pt x="6" y="16"/>
                    </a:cubicBezTo>
                    <a:cubicBezTo>
                      <a:pt x="3" y="14"/>
                      <a:pt x="3" y="14"/>
                      <a:pt x="3" y="14"/>
                    </a:cubicBezTo>
                    <a:cubicBezTo>
                      <a:pt x="7" y="9"/>
                      <a:pt x="7" y="9"/>
                      <a:pt x="7" y="9"/>
                    </a:cubicBezTo>
                    <a:cubicBezTo>
                      <a:pt x="11" y="2"/>
                      <a:pt x="11" y="2"/>
                      <a:pt x="11" y="2"/>
                    </a:cubicBezTo>
                    <a:lnTo>
                      <a:pt x="13"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7" name="Google Shape;2037;p18"/>
              <p:cNvSpPr/>
              <p:nvPr/>
            </p:nvSpPr>
            <p:spPr>
              <a:xfrm>
                <a:off x="382587" y="6088063"/>
                <a:ext cx="212725" cy="158750"/>
              </a:xfrm>
              <a:custGeom>
                <a:rect b="b" l="l" r="r" t="t"/>
                <a:pathLst>
                  <a:path extrusionOk="0" h="14" w="19">
                    <a:moveTo>
                      <a:pt x="6" y="0"/>
                    </a:moveTo>
                    <a:cubicBezTo>
                      <a:pt x="8" y="0"/>
                      <a:pt x="16" y="3"/>
                      <a:pt x="16" y="3"/>
                    </a:cubicBezTo>
                    <a:cubicBezTo>
                      <a:pt x="16" y="3"/>
                      <a:pt x="19" y="9"/>
                      <a:pt x="16" y="9"/>
                    </a:cubicBezTo>
                    <a:cubicBezTo>
                      <a:pt x="12" y="9"/>
                      <a:pt x="8" y="9"/>
                      <a:pt x="8" y="9"/>
                    </a:cubicBezTo>
                    <a:cubicBezTo>
                      <a:pt x="6" y="14"/>
                      <a:pt x="6" y="14"/>
                      <a:pt x="6" y="14"/>
                    </a:cubicBezTo>
                    <a:cubicBezTo>
                      <a:pt x="0" y="13"/>
                      <a:pt x="0" y="13"/>
                      <a:pt x="0" y="13"/>
                    </a:cubicBezTo>
                    <a:cubicBezTo>
                      <a:pt x="0" y="9"/>
                      <a:pt x="0" y="9"/>
                      <a:pt x="0" y="9"/>
                    </a:cubicBezTo>
                    <a:cubicBezTo>
                      <a:pt x="2" y="5"/>
                      <a:pt x="2" y="5"/>
                      <a:pt x="2" y="5"/>
                    </a:cubicBezTo>
                    <a:lnTo>
                      <a:pt x="6"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8" name="Google Shape;2038;p18"/>
              <p:cNvSpPr/>
              <p:nvPr/>
            </p:nvSpPr>
            <p:spPr>
              <a:xfrm>
                <a:off x="-1023938" y="6357938"/>
                <a:ext cx="427038" cy="158750"/>
              </a:xfrm>
              <a:custGeom>
                <a:rect b="b" l="l" r="r" t="t"/>
                <a:pathLst>
                  <a:path extrusionOk="0" h="14" w="38">
                    <a:moveTo>
                      <a:pt x="38" y="2"/>
                    </a:moveTo>
                    <a:cubicBezTo>
                      <a:pt x="37" y="0"/>
                      <a:pt x="29" y="4"/>
                      <a:pt x="29" y="4"/>
                    </a:cubicBezTo>
                    <a:cubicBezTo>
                      <a:pt x="24" y="7"/>
                      <a:pt x="24" y="7"/>
                      <a:pt x="24" y="7"/>
                    </a:cubicBezTo>
                    <a:cubicBezTo>
                      <a:pt x="16" y="7"/>
                      <a:pt x="16" y="7"/>
                      <a:pt x="16" y="7"/>
                    </a:cubicBezTo>
                    <a:cubicBezTo>
                      <a:pt x="8" y="8"/>
                      <a:pt x="8" y="8"/>
                      <a:pt x="8" y="8"/>
                    </a:cubicBezTo>
                    <a:cubicBezTo>
                      <a:pt x="0" y="12"/>
                      <a:pt x="0" y="12"/>
                      <a:pt x="0" y="12"/>
                    </a:cubicBezTo>
                    <a:cubicBezTo>
                      <a:pt x="0" y="12"/>
                      <a:pt x="4" y="14"/>
                      <a:pt x="6" y="14"/>
                    </a:cubicBezTo>
                    <a:cubicBezTo>
                      <a:pt x="8" y="14"/>
                      <a:pt x="16" y="13"/>
                      <a:pt x="16" y="13"/>
                    </a:cubicBezTo>
                    <a:cubicBezTo>
                      <a:pt x="22" y="14"/>
                      <a:pt x="22" y="14"/>
                      <a:pt x="22" y="14"/>
                    </a:cubicBezTo>
                    <a:cubicBezTo>
                      <a:pt x="29" y="9"/>
                      <a:pt x="29" y="9"/>
                      <a:pt x="29" y="9"/>
                    </a:cubicBezTo>
                    <a:cubicBezTo>
                      <a:pt x="34" y="7"/>
                      <a:pt x="34" y="7"/>
                      <a:pt x="34" y="7"/>
                    </a:cubicBezTo>
                    <a:cubicBezTo>
                      <a:pt x="34" y="7"/>
                      <a:pt x="38" y="4"/>
                      <a:pt x="38" y="2"/>
                    </a:cubicBez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39" name="Google Shape;2039;p18"/>
              <p:cNvSpPr/>
              <p:nvPr/>
            </p:nvSpPr>
            <p:spPr>
              <a:xfrm>
                <a:off x="-438150" y="5435600"/>
                <a:ext cx="122238" cy="101600"/>
              </a:xfrm>
              <a:custGeom>
                <a:rect b="b" l="l" r="r" t="t"/>
                <a:pathLst>
                  <a:path extrusionOk="0" h="64" w="77">
                    <a:moveTo>
                      <a:pt x="0" y="0"/>
                    </a:moveTo>
                    <a:lnTo>
                      <a:pt x="49" y="0"/>
                    </a:lnTo>
                    <a:lnTo>
                      <a:pt x="77" y="50"/>
                    </a:lnTo>
                    <a:lnTo>
                      <a:pt x="49" y="64"/>
                    </a:lnTo>
                    <a:lnTo>
                      <a:pt x="35" y="36"/>
                    </a:lnTo>
                    <a:lnTo>
                      <a:pt x="7" y="36"/>
                    </a:lnTo>
                    <a:lnTo>
                      <a:pt x="0"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0" name="Google Shape;2040;p18"/>
              <p:cNvSpPr/>
              <p:nvPr/>
            </p:nvSpPr>
            <p:spPr>
              <a:xfrm>
                <a:off x="641350" y="5559425"/>
                <a:ext cx="325438" cy="360363"/>
              </a:xfrm>
              <a:custGeom>
                <a:rect b="b" l="l" r="r" t="t"/>
                <a:pathLst>
                  <a:path extrusionOk="0" h="32" w="29">
                    <a:moveTo>
                      <a:pt x="13" y="0"/>
                    </a:moveTo>
                    <a:cubicBezTo>
                      <a:pt x="17" y="2"/>
                      <a:pt x="17" y="2"/>
                      <a:pt x="17" y="2"/>
                    </a:cubicBezTo>
                    <a:cubicBezTo>
                      <a:pt x="26" y="10"/>
                      <a:pt x="26" y="10"/>
                      <a:pt x="26" y="10"/>
                    </a:cubicBezTo>
                    <a:cubicBezTo>
                      <a:pt x="26" y="10"/>
                      <a:pt x="29" y="17"/>
                      <a:pt x="25" y="18"/>
                    </a:cubicBezTo>
                    <a:cubicBezTo>
                      <a:pt x="22" y="20"/>
                      <a:pt x="18" y="20"/>
                      <a:pt x="18" y="20"/>
                    </a:cubicBezTo>
                    <a:cubicBezTo>
                      <a:pt x="12" y="24"/>
                      <a:pt x="12" y="24"/>
                      <a:pt x="12" y="24"/>
                    </a:cubicBezTo>
                    <a:cubicBezTo>
                      <a:pt x="4" y="32"/>
                      <a:pt x="4" y="32"/>
                      <a:pt x="4" y="32"/>
                    </a:cubicBezTo>
                    <a:cubicBezTo>
                      <a:pt x="4" y="32"/>
                      <a:pt x="0" y="31"/>
                      <a:pt x="0" y="29"/>
                    </a:cubicBezTo>
                    <a:cubicBezTo>
                      <a:pt x="0" y="27"/>
                      <a:pt x="1" y="22"/>
                      <a:pt x="1" y="22"/>
                    </a:cubicBezTo>
                    <a:cubicBezTo>
                      <a:pt x="6" y="16"/>
                      <a:pt x="6" y="16"/>
                      <a:pt x="6" y="16"/>
                    </a:cubicBezTo>
                    <a:cubicBezTo>
                      <a:pt x="3" y="14"/>
                      <a:pt x="3" y="14"/>
                      <a:pt x="3" y="14"/>
                    </a:cubicBezTo>
                    <a:cubicBezTo>
                      <a:pt x="7" y="9"/>
                      <a:pt x="7" y="9"/>
                      <a:pt x="7" y="9"/>
                    </a:cubicBezTo>
                    <a:cubicBezTo>
                      <a:pt x="11" y="2"/>
                      <a:pt x="11" y="2"/>
                      <a:pt x="11" y="2"/>
                    </a:cubicBezTo>
                    <a:lnTo>
                      <a:pt x="13"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1" name="Google Shape;2041;p18"/>
              <p:cNvSpPr/>
              <p:nvPr/>
            </p:nvSpPr>
            <p:spPr>
              <a:xfrm>
                <a:off x="382587" y="6088063"/>
                <a:ext cx="212725" cy="158750"/>
              </a:xfrm>
              <a:custGeom>
                <a:rect b="b" l="l" r="r" t="t"/>
                <a:pathLst>
                  <a:path extrusionOk="0" h="14" w="19">
                    <a:moveTo>
                      <a:pt x="6" y="0"/>
                    </a:moveTo>
                    <a:cubicBezTo>
                      <a:pt x="8" y="0"/>
                      <a:pt x="16" y="3"/>
                      <a:pt x="16" y="3"/>
                    </a:cubicBezTo>
                    <a:cubicBezTo>
                      <a:pt x="16" y="3"/>
                      <a:pt x="19" y="9"/>
                      <a:pt x="16" y="9"/>
                    </a:cubicBezTo>
                    <a:cubicBezTo>
                      <a:pt x="12" y="9"/>
                      <a:pt x="8" y="9"/>
                      <a:pt x="8" y="9"/>
                    </a:cubicBezTo>
                    <a:cubicBezTo>
                      <a:pt x="6" y="14"/>
                      <a:pt x="6" y="14"/>
                      <a:pt x="6" y="14"/>
                    </a:cubicBezTo>
                    <a:cubicBezTo>
                      <a:pt x="0" y="13"/>
                      <a:pt x="0" y="13"/>
                      <a:pt x="0" y="13"/>
                    </a:cubicBezTo>
                    <a:cubicBezTo>
                      <a:pt x="0" y="9"/>
                      <a:pt x="0" y="9"/>
                      <a:pt x="0" y="9"/>
                    </a:cubicBezTo>
                    <a:cubicBezTo>
                      <a:pt x="2" y="5"/>
                      <a:pt x="2" y="5"/>
                      <a:pt x="2" y="5"/>
                    </a:cubicBezTo>
                    <a:lnTo>
                      <a:pt x="6"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2" name="Google Shape;2042;p18"/>
              <p:cNvSpPr/>
              <p:nvPr/>
            </p:nvSpPr>
            <p:spPr>
              <a:xfrm>
                <a:off x="-1023938" y="6357938"/>
                <a:ext cx="427038" cy="158750"/>
              </a:xfrm>
              <a:custGeom>
                <a:rect b="b" l="l" r="r" t="t"/>
                <a:pathLst>
                  <a:path extrusionOk="0" h="14" w="38">
                    <a:moveTo>
                      <a:pt x="38" y="2"/>
                    </a:moveTo>
                    <a:cubicBezTo>
                      <a:pt x="37" y="0"/>
                      <a:pt x="29" y="4"/>
                      <a:pt x="29" y="4"/>
                    </a:cubicBezTo>
                    <a:cubicBezTo>
                      <a:pt x="24" y="7"/>
                      <a:pt x="24" y="7"/>
                      <a:pt x="24" y="7"/>
                    </a:cubicBezTo>
                    <a:cubicBezTo>
                      <a:pt x="16" y="7"/>
                      <a:pt x="16" y="7"/>
                      <a:pt x="16" y="7"/>
                    </a:cubicBezTo>
                    <a:cubicBezTo>
                      <a:pt x="8" y="8"/>
                      <a:pt x="8" y="8"/>
                      <a:pt x="8" y="8"/>
                    </a:cubicBezTo>
                    <a:cubicBezTo>
                      <a:pt x="0" y="12"/>
                      <a:pt x="0" y="12"/>
                      <a:pt x="0" y="12"/>
                    </a:cubicBezTo>
                    <a:cubicBezTo>
                      <a:pt x="0" y="12"/>
                      <a:pt x="4" y="14"/>
                      <a:pt x="6" y="14"/>
                    </a:cubicBezTo>
                    <a:cubicBezTo>
                      <a:pt x="8" y="14"/>
                      <a:pt x="16" y="13"/>
                      <a:pt x="16" y="13"/>
                    </a:cubicBezTo>
                    <a:cubicBezTo>
                      <a:pt x="22" y="14"/>
                      <a:pt x="22" y="14"/>
                      <a:pt x="22" y="14"/>
                    </a:cubicBezTo>
                    <a:cubicBezTo>
                      <a:pt x="29" y="9"/>
                      <a:pt x="29" y="9"/>
                      <a:pt x="29" y="9"/>
                    </a:cubicBezTo>
                    <a:cubicBezTo>
                      <a:pt x="34" y="7"/>
                      <a:pt x="34" y="7"/>
                      <a:pt x="34" y="7"/>
                    </a:cubicBezTo>
                    <a:cubicBezTo>
                      <a:pt x="34" y="7"/>
                      <a:pt x="38" y="4"/>
                      <a:pt x="38" y="2"/>
                    </a:cubicBez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3" name="Google Shape;2043;p18"/>
              <p:cNvSpPr/>
              <p:nvPr/>
            </p:nvSpPr>
            <p:spPr>
              <a:xfrm>
                <a:off x="-438150" y="5435600"/>
                <a:ext cx="122238" cy="101600"/>
              </a:xfrm>
              <a:custGeom>
                <a:rect b="b" l="l" r="r" t="t"/>
                <a:pathLst>
                  <a:path extrusionOk="0" h="64" w="77">
                    <a:moveTo>
                      <a:pt x="0" y="0"/>
                    </a:moveTo>
                    <a:lnTo>
                      <a:pt x="49" y="0"/>
                    </a:lnTo>
                    <a:lnTo>
                      <a:pt x="77" y="50"/>
                    </a:lnTo>
                    <a:lnTo>
                      <a:pt x="49" y="64"/>
                    </a:lnTo>
                    <a:lnTo>
                      <a:pt x="35" y="36"/>
                    </a:lnTo>
                    <a:lnTo>
                      <a:pt x="7" y="36"/>
                    </a:lnTo>
                    <a:lnTo>
                      <a:pt x="0"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4" name="Google Shape;2044;p18"/>
              <p:cNvSpPr/>
              <p:nvPr/>
            </p:nvSpPr>
            <p:spPr>
              <a:xfrm>
                <a:off x="641350" y="5559425"/>
                <a:ext cx="325438" cy="360363"/>
              </a:xfrm>
              <a:custGeom>
                <a:rect b="b" l="l" r="r" t="t"/>
                <a:pathLst>
                  <a:path extrusionOk="0" h="32" w="29">
                    <a:moveTo>
                      <a:pt x="13" y="0"/>
                    </a:moveTo>
                    <a:cubicBezTo>
                      <a:pt x="17" y="2"/>
                      <a:pt x="17" y="2"/>
                      <a:pt x="17" y="2"/>
                    </a:cubicBezTo>
                    <a:cubicBezTo>
                      <a:pt x="26" y="10"/>
                      <a:pt x="26" y="10"/>
                      <a:pt x="26" y="10"/>
                    </a:cubicBezTo>
                    <a:cubicBezTo>
                      <a:pt x="26" y="10"/>
                      <a:pt x="29" y="17"/>
                      <a:pt x="25" y="18"/>
                    </a:cubicBezTo>
                    <a:cubicBezTo>
                      <a:pt x="22" y="20"/>
                      <a:pt x="18" y="20"/>
                      <a:pt x="18" y="20"/>
                    </a:cubicBezTo>
                    <a:cubicBezTo>
                      <a:pt x="12" y="24"/>
                      <a:pt x="12" y="24"/>
                      <a:pt x="12" y="24"/>
                    </a:cubicBezTo>
                    <a:cubicBezTo>
                      <a:pt x="4" y="32"/>
                      <a:pt x="4" y="32"/>
                      <a:pt x="4" y="32"/>
                    </a:cubicBezTo>
                    <a:cubicBezTo>
                      <a:pt x="4" y="32"/>
                      <a:pt x="0" y="31"/>
                      <a:pt x="0" y="29"/>
                    </a:cubicBezTo>
                    <a:cubicBezTo>
                      <a:pt x="0" y="27"/>
                      <a:pt x="1" y="22"/>
                      <a:pt x="1" y="22"/>
                    </a:cubicBezTo>
                    <a:cubicBezTo>
                      <a:pt x="6" y="16"/>
                      <a:pt x="6" y="16"/>
                      <a:pt x="6" y="16"/>
                    </a:cubicBezTo>
                    <a:cubicBezTo>
                      <a:pt x="3" y="14"/>
                      <a:pt x="3" y="14"/>
                      <a:pt x="3" y="14"/>
                    </a:cubicBezTo>
                    <a:cubicBezTo>
                      <a:pt x="7" y="9"/>
                      <a:pt x="7" y="9"/>
                      <a:pt x="7" y="9"/>
                    </a:cubicBezTo>
                    <a:cubicBezTo>
                      <a:pt x="11" y="2"/>
                      <a:pt x="11" y="2"/>
                      <a:pt x="11" y="2"/>
                    </a:cubicBezTo>
                    <a:lnTo>
                      <a:pt x="13"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5" name="Google Shape;2045;p18"/>
              <p:cNvSpPr/>
              <p:nvPr/>
            </p:nvSpPr>
            <p:spPr>
              <a:xfrm>
                <a:off x="382587" y="6088063"/>
                <a:ext cx="212725" cy="158750"/>
              </a:xfrm>
              <a:custGeom>
                <a:rect b="b" l="l" r="r" t="t"/>
                <a:pathLst>
                  <a:path extrusionOk="0" h="14" w="19">
                    <a:moveTo>
                      <a:pt x="6" y="0"/>
                    </a:moveTo>
                    <a:cubicBezTo>
                      <a:pt x="8" y="0"/>
                      <a:pt x="16" y="3"/>
                      <a:pt x="16" y="3"/>
                    </a:cubicBezTo>
                    <a:cubicBezTo>
                      <a:pt x="16" y="3"/>
                      <a:pt x="19" y="9"/>
                      <a:pt x="16" y="9"/>
                    </a:cubicBezTo>
                    <a:cubicBezTo>
                      <a:pt x="12" y="9"/>
                      <a:pt x="8" y="9"/>
                      <a:pt x="8" y="9"/>
                    </a:cubicBezTo>
                    <a:cubicBezTo>
                      <a:pt x="6" y="14"/>
                      <a:pt x="6" y="14"/>
                      <a:pt x="6" y="14"/>
                    </a:cubicBezTo>
                    <a:cubicBezTo>
                      <a:pt x="0" y="13"/>
                      <a:pt x="0" y="13"/>
                      <a:pt x="0" y="13"/>
                    </a:cubicBezTo>
                    <a:cubicBezTo>
                      <a:pt x="0" y="9"/>
                      <a:pt x="0" y="9"/>
                      <a:pt x="0" y="9"/>
                    </a:cubicBezTo>
                    <a:cubicBezTo>
                      <a:pt x="2" y="5"/>
                      <a:pt x="2" y="5"/>
                      <a:pt x="2" y="5"/>
                    </a:cubicBezTo>
                    <a:lnTo>
                      <a:pt x="6"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6" name="Google Shape;2046;p18"/>
              <p:cNvSpPr/>
              <p:nvPr/>
            </p:nvSpPr>
            <p:spPr>
              <a:xfrm>
                <a:off x="-1023938" y="6357938"/>
                <a:ext cx="427038" cy="158750"/>
              </a:xfrm>
              <a:custGeom>
                <a:rect b="b" l="l" r="r" t="t"/>
                <a:pathLst>
                  <a:path extrusionOk="0" h="14" w="38">
                    <a:moveTo>
                      <a:pt x="38" y="2"/>
                    </a:moveTo>
                    <a:cubicBezTo>
                      <a:pt x="37" y="0"/>
                      <a:pt x="29" y="4"/>
                      <a:pt x="29" y="4"/>
                    </a:cubicBezTo>
                    <a:cubicBezTo>
                      <a:pt x="24" y="7"/>
                      <a:pt x="24" y="7"/>
                      <a:pt x="24" y="7"/>
                    </a:cubicBezTo>
                    <a:cubicBezTo>
                      <a:pt x="16" y="7"/>
                      <a:pt x="16" y="7"/>
                      <a:pt x="16" y="7"/>
                    </a:cubicBezTo>
                    <a:cubicBezTo>
                      <a:pt x="8" y="8"/>
                      <a:pt x="8" y="8"/>
                      <a:pt x="8" y="8"/>
                    </a:cubicBezTo>
                    <a:cubicBezTo>
                      <a:pt x="0" y="12"/>
                      <a:pt x="0" y="12"/>
                      <a:pt x="0" y="12"/>
                    </a:cubicBezTo>
                    <a:cubicBezTo>
                      <a:pt x="0" y="12"/>
                      <a:pt x="4" y="14"/>
                      <a:pt x="6" y="14"/>
                    </a:cubicBezTo>
                    <a:cubicBezTo>
                      <a:pt x="8" y="14"/>
                      <a:pt x="16" y="13"/>
                      <a:pt x="16" y="13"/>
                    </a:cubicBezTo>
                    <a:cubicBezTo>
                      <a:pt x="22" y="14"/>
                      <a:pt x="22" y="14"/>
                      <a:pt x="22" y="14"/>
                    </a:cubicBezTo>
                    <a:cubicBezTo>
                      <a:pt x="29" y="9"/>
                      <a:pt x="29" y="9"/>
                      <a:pt x="29" y="9"/>
                    </a:cubicBezTo>
                    <a:cubicBezTo>
                      <a:pt x="34" y="7"/>
                      <a:pt x="34" y="7"/>
                      <a:pt x="34" y="7"/>
                    </a:cubicBezTo>
                    <a:cubicBezTo>
                      <a:pt x="34" y="7"/>
                      <a:pt x="38" y="4"/>
                      <a:pt x="38" y="2"/>
                    </a:cubicBez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7" name="Google Shape;2047;p18"/>
              <p:cNvSpPr/>
              <p:nvPr/>
            </p:nvSpPr>
            <p:spPr>
              <a:xfrm>
                <a:off x="-438150" y="5435600"/>
                <a:ext cx="122238" cy="101600"/>
              </a:xfrm>
              <a:custGeom>
                <a:rect b="b" l="l" r="r" t="t"/>
                <a:pathLst>
                  <a:path extrusionOk="0" h="64" w="77">
                    <a:moveTo>
                      <a:pt x="0" y="0"/>
                    </a:moveTo>
                    <a:lnTo>
                      <a:pt x="49" y="0"/>
                    </a:lnTo>
                    <a:lnTo>
                      <a:pt x="77" y="50"/>
                    </a:lnTo>
                    <a:lnTo>
                      <a:pt x="49" y="64"/>
                    </a:lnTo>
                    <a:lnTo>
                      <a:pt x="35" y="36"/>
                    </a:lnTo>
                    <a:lnTo>
                      <a:pt x="7" y="36"/>
                    </a:lnTo>
                    <a:lnTo>
                      <a:pt x="0"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8" name="Google Shape;2048;p18"/>
              <p:cNvSpPr/>
              <p:nvPr/>
            </p:nvSpPr>
            <p:spPr>
              <a:xfrm>
                <a:off x="641350" y="5559425"/>
                <a:ext cx="325438" cy="360363"/>
              </a:xfrm>
              <a:custGeom>
                <a:rect b="b" l="l" r="r" t="t"/>
                <a:pathLst>
                  <a:path extrusionOk="0" h="32" w="29">
                    <a:moveTo>
                      <a:pt x="13" y="0"/>
                    </a:moveTo>
                    <a:cubicBezTo>
                      <a:pt x="17" y="2"/>
                      <a:pt x="17" y="2"/>
                      <a:pt x="17" y="2"/>
                    </a:cubicBezTo>
                    <a:cubicBezTo>
                      <a:pt x="26" y="10"/>
                      <a:pt x="26" y="10"/>
                      <a:pt x="26" y="10"/>
                    </a:cubicBezTo>
                    <a:cubicBezTo>
                      <a:pt x="26" y="10"/>
                      <a:pt x="29" y="17"/>
                      <a:pt x="25" y="18"/>
                    </a:cubicBezTo>
                    <a:cubicBezTo>
                      <a:pt x="22" y="20"/>
                      <a:pt x="18" y="20"/>
                      <a:pt x="18" y="20"/>
                    </a:cubicBezTo>
                    <a:cubicBezTo>
                      <a:pt x="12" y="24"/>
                      <a:pt x="12" y="24"/>
                      <a:pt x="12" y="24"/>
                    </a:cubicBezTo>
                    <a:cubicBezTo>
                      <a:pt x="4" y="32"/>
                      <a:pt x="4" y="32"/>
                      <a:pt x="4" y="32"/>
                    </a:cubicBezTo>
                    <a:cubicBezTo>
                      <a:pt x="4" y="32"/>
                      <a:pt x="0" y="31"/>
                      <a:pt x="0" y="29"/>
                    </a:cubicBezTo>
                    <a:cubicBezTo>
                      <a:pt x="0" y="27"/>
                      <a:pt x="1" y="22"/>
                      <a:pt x="1" y="22"/>
                    </a:cubicBezTo>
                    <a:cubicBezTo>
                      <a:pt x="6" y="16"/>
                      <a:pt x="6" y="16"/>
                      <a:pt x="6" y="16"/>
                    </a:cubicBezTo>
                    <a:cubicBezTo>
                      <a:pt x="3" y="14"/>
                      <a:pt x="3" y="14"/>
                      <a:pt x="3" y="14"/>
                    </a:cubicBezTo>
                    <a:cubicBezTo>
                      <a:pt x="7" y="9"/>
                      <a:pt x="7" y="9"/>
                      <a:pt x="7" y="9"/>
                    </a:cubicBezTo>
                    <a:cubicBezTo>
                      <a:pt x="11" y="2"/>
                      <a:pt x="11" y="2"/>
                      <a:pt x="11" y="2"/>
                    </a:cubicBezTo>
                    <a:lnTo>
                      <a:pt x="13"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49" name="Google Shape;2049;p18"/>
              <p:cNvSpPr/>
              <p:nvPr/>
            </p:nvSpPr>
            <p:spPr>
              <a:xfrm>
                <a:off x="382587" y="6088063"/>
                <a:ext cx="212725" cy="158750"/>
              </a:xfrm>
              <a:custGeom>
                <a:rect b="b" l="l" r="r" t="t"/>
                <a:pathLst>
                  <a:path extrusionOk="0" h="14" w="19">
                    <a:moveTo>
                      <a:pt x="6" y="0"/>
                    </a:moveTo>
                    <a:cubicBezTo>
                      <a:pt x="8" y="0"/>
                      <a:pt x="16" y="3"/>
                      <a:pt x="16" y="3"/>
                    </a:cubicBezTo>
                    <a:cubicBezTo>
                      <a:pt x="16" y="3"/>
                      <a:pt x="19" y="9"/>
                      <a:pt x="16" y="9"/>
                    </a:cubicBezTo>
                    <a:cubicBezTo>
                      <a:pt x="12" y="9"/>
                      <a:pt x="8" y="9"/>
                      <a:pt x="8" y="9"/>
                    </a:cubicBezTo>
                    <a:cubicBezTo>
                      <a:pt x="6" y="14"/>
                      <a:pt x="6" y="14"/>
                      <a:pt x="6" y="14"/>
                    </a:cubicBezTo>
                    <a:cubicBezTo>
                      <a:pt x="0" y="13"/>
                      <a:pt x="0" y="13"/>
                      <a:pt x="0" y="13"/>
                    </a:cubicBezTo>
                    <a:cubicBezTo>
                      <a:pt x="0" y="9"/>
                      <a:pt x="0" y="9"/>
                      <a:pt x="0" y="9"/>
                    </a:cubicBezTo>
                    <a:cubicBezTo>
                      <a:pt x="2" y="5"/>
                      <a:pt x="2" y="5"/>
                      <a:pt x="2" y="5"/>
                    </a:cubicBezTo>
                    <a:lnTo>
                      <a:pt x="6"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0" name="Google Shape;2050;p18"/>
              <p:cNvSpPr/>
              <p:nvPr/>
            </p:nvSpPr>
            <p:spPr>
              <a:xfrm>
                <a:off x="-1023938" y="6357938"/>
                <a:ext cx="427038" cy="158750"/>
              </a:xfrm>
              <a:custGeom>
                <a:rect b="b" l="l" r="r" t="t"/>
                <a:pathLst>
                  <a:path extrusionOk="0" h="14" w="38">
                    <a:moveTo>
                      <a:pt x="38" y="2"/>
                    </a:moveTo>
                    <a:cubicBezTo>
                      <a:pt x="37" y="0"/>
                      <a:pt x="29" y="4"/>
                      <a:pt x="29" y="4"/>
                    </a:cubicBezTo>
                    <a:cubicBezTo>
                      <a:pt x="24" y="7"/>
                      <a:pt x="24" y="7"/>
                      <a:pt x="24" y="7"/>
                    </a:cubicBezTo>
                    <a:cubicBezTo>
                      <a:pt x="16" y="7"/>
                      <a:pt x="16" y="7"/>
                      <a:pt x="16" y="7"/>
                    </a:cubicBezTo>
                    <a:cubicBezTo>
                      <a:pt x="8" y="8"/>
                      <a:pt x="8" y="8"/>
                      <a:pt x="8" y="8"/>
                    </a:cubicBezTo>
                    <a:cubicBezTo>
                      <a:pt x="0" y="12"/>
                      <a:pt x="0" y="12"/>
                      <a:pt x="0" y="12"/>
                    </a:cubicBezTo>
                    <a:cubicBezTo>
                      <a:pt x="0" y="12"/>
                      <a:pt x="4" y="14"/>
                      <a:pt x="6" y="14"/>
                    </a:cubicBezTo>
                    <a:cubicBezTo>
                      <a:pt x="8" y="14"/>
                      <a:pt x="16" y="13"/>
                      <a:pt x="16" y="13"/>
                    </a:cubicBezTo>
                    <a:cubicBezTo>
                      <a:pt x="22" y="14"/>
                      <a:pt x="22" y="14"/>
                      <a:pt x="22" y="14"/>
                    </a:cubicBezTo>
                    <a:cubicBezTo>
                      <a:pt x="29" y="9"/>
                      <a:pt x="29" y="9"/>
                      <a:pt x="29" y="9"/>
                    </a:cubicBezTo>
                    <a:cubicBezTo>
                      <a:pt x="34" y="7"/>
                      <a:pt x="34" y="7"/>
                      <a:pt x="34" y="7"/>
                    </a:cubicBezTo>
                    <a:cubicBezTo>
                      <a:pt x="34" y="7"/>
                      <a:pt x="38" y="4"/>
                      <a:pt x="38" y="2"/>
                    </a:cubicBez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1" name="Google Shape;2051;p18"/>
              <p:cNvSpPr/>
              <p:nvPr/>
            </p:nvSpPr>
            <p:spPr>
              <a:xfrm>
                <a:off x="-438150" y="5435600"/>
                <a:ext cx="122238" cy="101600"/>
              </a:xfrm>
              <a:custGeom>
                <a:rect b="b" l="l" r="r" t="t"/>
                <a:pathLst>
                  <a:path extrusionOk="0" h="64" w="77">
                    <a:moveTo>
                      <a:pt x="0" y="0"/>
                    </a:moveTo>
                    <a:lnTo>
                      <a:pt x="49" y="0"/>
                    </a:lnTo>
                    <a:lnTo>
                      <a:pt x="77" y="50"/>
                    </a:lnTo>
                    <a:lnTo>
                      <a:pt x="49" y="64"/>
                    </a:lnTo>
                    <a:lnTo>
                      <a:pt x="35" y="36"/>
                    </a:lnTo>
                    <a:lnTo>
                      <a:pt x="7" y="36"/>
                    </a:lnTo>
                    <a:lnTo>
                      <a:pt x="0"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2" name="Google Shape;2052;p18"/>
              <p:cNvSpPr/>
              <p:nvPr/>
            </p:nvSpPr>
            <p:spPr>
              <a:xfrm>
                <a:off x="641350" y="5559425"/>
                <a:ext cx="325438" cy="360363"/>
              </a:xfrm>
              <a:custGeom>
                <a:rect b="b" l="l" r="r" t="t"/>
                <a:pathLst>
                  <a:path extrusionOk="0" h="32" w="29">
                    <a:moveTo>
                      <a:pt x="13" y="0"/>
                    </a:moveTo>
                    <a:cubicBezTo>
                      <a:pt x="17" y="2"/>
                      <a:pt x="17" y="2"/>
                      <a:pt x="17" y="2"/>
                    </a:cubicBezTo>
                    <a:cubicBezTo>
                      <a:pt x="26" y="10"/>
                      <a:pt x="26" y="10"/>
                      <a:pt x="26" y="10"/>
                    </a:cubicBezTo>
                    <a:cubicBezTo>
                      <a:pt x="26" y="10"/>
                      <a:pt x="29" y="17"/>
                      <a:pt x="25" y="18"/>
                    </a:cubicBezTo>
                    <a:cubicBezTo>
                      <a:pt x="22" y="20"/>
                      <a:pt x="18" y="20"/>
                      <a:pt x="18" y="20"/>
                    </a:cubicBezTo>
                    <a:cubicBezTo>
                      <a:pt x="12" y="24"/>
                      <a:pt x="12" y="24"/>
                      <a:pt x="12" y="24"/>
                    </a:cubicBezTo>
                    <a:cubicBezTo>
                      <a:pt x="4" y="32"/>
                      <a:pt x="4" y="32"/>
                      <a:pt x="4" y="32"/>
                    </a:cubicBezTo>
                    <a:cubicBezTo>
                      <a:pt x="4" y="32"/>
                      <a:pt x="0" y="31"/>
                      <a:pt x="0" y="29"/>
                    </a:cubicBezTo>
                    <a:cubicBezTo>
                      <a:pt x="0" y="27"/>
                      <a:pt x="1" y="22"/>
                      <a:pt x="1" y="22"/>
                    </a:cubicBezTo>
                    <a:cubicBezTo>
                      <a:pt x="6" y="16"/>
                      <a:pt x="6" y="16"/>
                      <a:pt x="6" y="16"/>
                    </a:cubicBezTo>
                    <a:cubicBezTo>
                      <a:pt x="3" y="14"/>
                      <a:pt x="3" y="14"/>
                      <a:pt x="3" y="14"/>
                    </a:cubicBezTo>
                    <a:cubicBezTo>
                      <a:pt x="7" y="9"/>
                      <a:pt x="7" y="9"/>
                      <a:pt x="7" y="9"/>
                    </a:cubicBezTo>
                    <a:cubicBezTo>
                      <a:pt x="11" y="2"/>
                      <a:pt x="11" y="2"/>
                      <a:pt x="11" y="2"/>
                    </a:cubicBezTo>
                    <a:lnTo>
                      <a:pt x="13"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3" name="Google Shape;2053;p18"/>
              <p:cNvSpPr/>
              <p:nvPr/>
            </p:nvSpPr>
            <p:spPr>
              <a:xfrm>
                <a:off x="382587" y="6088063"/>
                <a:ext cx="212725" cy="158750"/>
              </a:xfrm>
              <a:custGeom>
                <a:rect b="b" l="l" r="r" t="t"/>
                <a:pathLst>
                  <a:path extrusionOk="0" h="14" w="19">
                    <a:moveTo>
                      <a:pt x="6" y="0"/>
                    </a:moveTo>
                    <a:cubicBezTo>
                      <a:pt x="8" y="0"/>
                      <a:pt x="16" y="3"/>
                      <a:pt x="16" y="3"/>
                    </a:cubicBezTo>
                    <a:cubicBezTo>
                      <a:pt x="16" y="3"/>
                      <a:pt x="19" y="9"/>
                      <a:pt x="16" y="9"/>
                    </a:cubicBezTo>
                    <a:cubicBezTo>
                      <a:pt x="12" y="9"/>
                      <a:pt x="8" y="9"/>
                      <a:pt x="8" y="9"/>
                    </a:cubicBezTo>
                    <a:cubicBezTo>
                      <a:pt x="6" y="14"/>
                      <a:pt x="6" y="14"/>
                      <a:pt x="6" y="14"/>
                    </a:cubicBezTo>
                    <a:cubicBezTo>
                      <a:pt x="0" y="13"/>
                      <a:pt x="0" y="13"/>
                      <a:pt x="0" y="13"/>
                    </a:cubicBezTo>
                    <a:cubicBezTo>
                      <a:pt x="0" y="9"/>
                      <a:pt x="0" y="9"/>
                      <a:pt x="0" y="9"/>
                    </a:cubicBezTo>
                    <a:cubicBezTo>
                      <a:pt x="2" y="5"/>
                      <a:pt x="2" y="5"/>
                      <a:pt x="2" y="5"/>
                    </a:cubicBezTo>
                    <a:lnTo>
                      <a:pt x="6" y="0"/>
                    </a:lnTo>
                    <a:close/>
                  </a:path>
                </a:pathLst>
              </a:custGeom>
              <a:solidFill>
                <a:srgbClr val="C3E2FD"/>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2054" name="Google Shape;2054;p18"/>
            <p:cNvGrpSpPr/>
            <p:nvPr/>
          </p:nvGrpSpPr>
          <p:grpSpPr>
            <a:xfrm>
              <a:off x="1812601" y="3323896"/>
              <a:ext cx="937548" cy="598570"/>
              <a:chOff x="2846387" y="5176838"/>
              <a:chExt cx="2362200" cy="1508125"/>
            </a:xfrm>
          </p:grpSpPr>
          <p:sp>
            <p:nvSpPr>
              <p:cNvPr id="2055" name="Google Shape;2055;p18"/>
              <p:cNvSpPr/>
              <p:nvPr/>
            </p:nvSpPr>
            <p:spPr>
              <a:xfrm>
                <a:off x="2846387" y="5256213"/>
                <a:ext cx="77788" cy="123825"/>
              </a:xfrm>
              <a:custGeom>
                <a:rect b="b" l="l" r="r" t="t"/>
                <a:pathLst>
                  <a:path extrusionOk="0" h="78" w="49">
                    <a:moveTo>
                      <a:pt x="0" y="57"/>
                    </a:moveTo>
                    <a:lnTo>
                      <a:pt x="35" y="0"/>
                    </a:lnTo>
                    <a:lnTo>
                      <a:pt x="49" y="35"/>
                    </a:lnTo>
                    <a:lnTo>
                      <a:pt x="28" y="64"/>
                    </a:lnTo>
                    <a:lnTo>
                      <a:pt x="14" y="78"/>
                    </a:lnTo>
                    <a:lnTo>
                      <a:pt x="0" y="57"/>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6" name="Google Shape;2056;p18"/>
              <p:cNvSpPr/>
              <p:nvPr/>
            </p:nvSpPr>
            <p:spPr>
              <a:xfrm>
                <a:off x="3048000" y="5176838"/>
                <a:ext cx="236538" cy="225425"/>
              </a:xfrm>
              <a:custGeom>
                <a:rect b="b" l="l" r="r" t="t"/>
                <a:pathLst>
                  <a:path extrusionOk="0" h="20" w="21">
                    <a:moveTo>
                      <a:pt x="1" y="6"/>
                    </a:moveTo>
                    <a:cubicBezTo>
                      <a:pt x="9" y="1"/>
                      <a:pt x="9" y="1"/>
                      <a:pt x="9" y="1"/>
                    </a:cubicBezTo>
                    <a:cubicBezTo>
                      <a:pt x="16" y="0"/>
                      <a:pt x="16" y="0"/>
                      <a:pt x="16" y="0"/>
                    </a:cubicBezTo>
                    <a:cubicBezTo>
                      <a:pt x="21" y="5"/>
                      <a:pt x="21" y="5"/>
                      <a:pt x="21" y="5"/>
                    </a:cubicBezTo>
                    <a:cubicBezTo>
                      <a:pt x="21" y="5"/>
                      <a:pt x="15" y="7"/>
                      <a:pt x="15" y="12"/>
                    </a:cubicBezTo>
                    <a:cubicBezTo>
                      <a:pt x="15" y="16"/>
                      <a:pt x="16" y="20"/>
                      <a:pt x="14" y="20"/>
                    </a:cubicBezTo>
                    <a:cubicBezTo>
                      <a:pt x="12" y="20"/>
                      <a:pt x="7" y="18"/>
                      <a:pt x="7" y="18"/>
                    </a:cubicBezTo>
                    <a:cubicBezTo>
                      <a:pt x="3" y="12"/>
                      <a:pt x="3" y="12"/>
                      <a:pt x="3" y="12"/>
                    </a:cubicBezTo>
                    <a:cubicBezTo>
                      <a:pt x="0" y="10"/>
                      <a:pt x="0" y="10"/>
                      <a:pt x="0" y="10"/>
                    </a:cubicBezTo>
                    <a:lnTo>
                      <a:pt x="1" y="6"/>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7" name="Google Shape;2057;p18"/>
              <p:cNvSpPr/>
              <p:nvPr/>
            </p:nvSpPr>
            <p:spPr>
              <a:xfrm>
                <a:off x="3711575" y="5446713"/>
                <a:ext cx="282575" cy="169863"/>
              </a:xfrm>
              <a:custGeom>
                <a:rect b="b" l="l" r="r" t="t"/>
                <a:pathLst>
                  <a:path extrusionOk="0" h="107" w="178">
                    <a:moveTo>
                      <a:pt x="43" y="0"/>
                    </a:moveTo>
                    <a:lnTo>
                      <a:pt x="149" y="22"/>
                    </a:lnTo>
                    <a:lnTo>
                      <a:pt x="178" y="107"/>
                    </a:lnTo>
                    <a:lnTo>
                      <a:pt x="93" y="107"/>
                    </a:lnTo>
                    <a:lnTo>
                      <a:pt x="36" y="93"/>
                    </a:lnTo>
                    <a:lnTo>
                      <a:pt x="36" y="57"/>
                    </a:lnTo>
                    <a:lnTo>
                      <a:pt x="0" y="15"/>
                    </a:lnTo>
                    <a:lnTo>
                      <a:pt x="43" y="0"/>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8" name="Google Shape;2058;p18"/>
              <p:cNvSpPr/>
              <p:nvPr/>
            </p:nvSpPr>
            <p:spPr>
              <a:xfrm>
                <a:off x="4140200" y="5638800"/>
                <a:ext cx="550863" cy="303213"/>
              </a:xfrm>
              <a:custGeom>
                <a:rect b="b" l="l" r="r" t="t"/>
                <a:pathLst>
                  <a:path extrusionOk="0" h="27" w="49">
                    <a:moveTo>
                      <a:pt x="0" y="3"/>
                    </a:moveTo>
                    <a:cubicBezTo>
                      <a:pt x="15" y="3"/>
                      <a:pt x="15" y="3"/>
                      <a:pt x="15" y="3"/>
                    </a:cubicBezTo>
                    <a:cubicBezTo>
                      <a:pt x="15" y="3"/>
                      <a:pt x="19" y="0"/>
                      <a:pt x="21" y="4"/>
                    </a:cubicBezTo>
                    <a:cubicBezTo>
                      <a:pt x="23" y="8"/>
                      <a:pt x="30" y="12"/>
                      <a:pt x="33" y="11"/>
                    </a:cubicBezTo>
                    <a:cubicBezTo>
                      <a:pt x="37" y="10"/>
                      <a:pt x="49" y="9"/>
                      <a:pt x="49" y="9"/>
                    </a:cubicBezTo>
                    <a:cubicBezTo>
                      <a:pt x="47" y="22"/>
                      <a:pt x="47" y="22"/>
                      <a:pt x="47" y="22"/>
                    </a:cubicBezTo>
                    <a:cubicBezTo>
                      <a:pt x="39" y="24"/>
                      <a:pt x="39" y="24"/>
                      <a:pt x="39" y="24"/>
                    </a:cubicBezTo>
                    <a:cubicBezTo>
                      <a:pt x="27" y="20"/>
                      <a:pt x="27" y="20"/>
                      <a:pt x="27" y="20"/>
                    </a:cubicBezTo>
                    <a:cubicBezTo>
                      <a:pt x="26" y="27"/>
                      <a:pt x="26" y="27"/>
                      <a:pt x="26" y="27"/>
                    </a:cubicBezTo>
                    <a:cubicBezTo>
                      <a:pt x="21" y="26"/>
                      <a:pt x="21" y="26"/>
                      <a:pt x="21" y="26"/>
                    </a:cubicBezTo>
                    <a:cubicBezTo>
                      <a:pt x="23" y="13"/>
                      <a:pt x="23" y="13"/>
                      <a:pt x="23" y="13"/>
                    </a:cubicBezTo>
                    <a:cubicBezTo>
                      <a:pt x="16" y="15"/>
                      <a:pt x="16" y="15"/>
                      <a:pt x="16" y="15"/>
                    </a:cubicBezTo>
                    <a:cubicBezTo>
                      <a:pt x="15" y="18"/>
                      <a:pt x="15" y="18"/>
                      <a:pt x="15" y="18"/>
                    </a:cubicBezTo>
                    <a:cubicBezTo>
                      <a:pt x="8" y="12"/>
                      <a:pt x="8" y="12"/>
                      <a:pt x="8" y="12"/>
                    </a:cubicBezTo>
                    <a:cubicBezTo>
                      <a:pt x="13" y="9"/>
                      <a:pt x="13" y="9"/>
                      <a:pt x="13" y="9"/>
                    </a:cubicBezTo>
                    <a:cubicBezTo>
                      <a:pt x="12" y="6"/>
                      <a:pt x="12" y="6"/>
                      <a:pt x="12" y="6"/>
                    </a:cubicBezTo>
                    <a:lnTo>
                      <a:pt x="0" y="3"/>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59" name="Google Shape;2059;p18"/>
              <p:cNvSpPr/>
              <p:nvPr/>
            </p:nvSpPr>
            <p:spPr>
              <a:xfrm>
                <a:off x="4611687" y="6021388"/>
                <a:ext cx="596900" cy="663575"/>
              </a:xfrm>
              <a:custGeom>
                <a:rect b="b" l="l" r="r" t="t"/>
                <a:pathLst>
                  <a:path extrusionOk="0" h="59" w="53">
                    <a:moveTo>
                      <a:pt x="12" y="15"/>
                    </a:moveTo>
                    <a:cubicBezTo>
                      <a:pt x="8" y="7"/>
                      <a:pt x="8" y="7"/>
                      <a:pt x="8" y="7"/>
                    </a:cubicBezTo>
                    <a:cubicBezTo>
                      <a:pt x="13" y="0"/>
                      <a:pt x="13" y="0"/>
                      <a:pt x="13" y="0"/>
                    </a:cubicBezTo>
                    <a:cubicBezTo>
                      <a:pt x="19" y="6"/>
                      <a:pt x="19" y="6"/>
                      <a:pt x="19" y="6"/>
                    </a:cubicBezTo>
                    <a:cubicBezTo>
                      <a:pt x="22" y="10"/>
                      <a:pt x="22" y="10"/>
                      <a:pt x="22" y="10"/>
                    </a:cubicBezTo>
                    <a:cubicBezTo>
                      <a:pt x="31" y="7"/>
                      <a:pt x="31" y="7"/>
                      <a:pt x="31" y="7"/>
                    </a:cubicBezTo>
                    <a:cubicBezTo>
                      <a:pt x="36" y="12"/>
                      <a:pt x="36" y="12"/>
                      <a:pt x="36" y="12"/>
                    </a:cubicBezTo>
                    <a:cubicBezTo>
                      <a:pt x="41" y="20"/>
                      <a:pt x="41" y="20"/>
                      <a:pt x="41" y="20"/>
                    </a:cubicBezTo>
                    <a:cubicBezTo>
                      <a:pt x="51" y="27"/>
                      <a:pt x="51" y="27"/>
                      <a:pt x="51" y="27"/>
                    </a:cubicBezTo>
                    <a:cubicBezTo>
                      <a:pt x="51" y="27"/>
                      <a:pt x="53" y="34"/>
                      <a:pt x="52" y="37"/>
                    </a:cubicBezTo>
                    <a:cubicBezTo>
                      <a:pt x="51" y="40"/>
                      <a:pt x="48" y="42"/>
                      <a:pt x="45" y="42"/>
                    </a:cubicBezTo>
                    <a:cubicBezTo>
                      <a:pt x="41" y="42"/>
                      <a:pt x="32" y="43"/>
                      <a:pt x="32" y="43"/>
                    </a:cubicBezTo>
                    <a:cubicBezTo>
                      <a:pt x="32" y="43"/>
                      <a:pt x="28" y="43"/>
                      <a:pt x="27" y="47"/>
                    </a:cubicBezTo>
                    <a:cubicBezTo>
                      <a:pt x="26" y="50"/>
                      <a:pt x="24" y="56"/>
                      <a:pt x="24" y="56"/>
                    </a:cubicBezTo>
                    <a:cubicBezTo>
                      <a:pt x="15" y="59"/>
                      <a:pt x="15" y="59"/>
                      <a:pt x="15" y="59"/>
                    </a:cubicBezTo>
                    <a:cubicBezTo>
                      <a:pt x="9" y="52"/>
                      <a:pt x="9" y="52"/>
                      <a:pt x="9" y="52"/>
                    </a:cubicBezTo>
                    <a:cubicBezTo>
                      <a:pt x="9" y="52"/>
                      <a:pt x="8" y="46"/>
                      <a:pt x="8" y="42"/>
                    </a:cubicBezTo>
                    <a:cubicBezTo>
                      <a:pt x="8" y="39"/>
                      <a:pt x="7" y="31"/>
                      <a:pt x="7" y="31"/>
                    </a:cubicBezTo>
                    <a:cubicBezTo>
                      <a:pt x="0" y="28"/>
                      <a:pt x="0" y="28"/>
                      <a:pt x="0" y="28"/>
                    </a:cubicBezTo>
                    <a:cubicBezTo>
                      <a:pt x="1" y="20"/>
                      <a:pt x="1" y="20"/>
                      <a:pt x="1" y="20"/>
                    </a:cubicBezTo>
                    <a:cubicBezTo>
                      <a:pt x="9" y="19"/>
                      <a:pt x="9" y="19"/>
                      <a:pt x="9" y="19"/>
                    </a:cubicBezTo>
                    <a:lnTo>
                      <a:pt x="12" y="15"/>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0" name="Google Shape;2060;p18"/>
              <p:cNvSpPr/>
              <p:nvPr/>
            </p:nvSpPr>
            <p:spPr>
              <a:xfrm>
                <a:off x="2846387" y="5256213"/>
                <a:ext cx="77788" cy="123825"/>
              </a:xfrm>
              <a:custGeom>
                <a:rect b="b" l="l" r="r" t="t"/>
                <a:pathLst>
                  <a:path extrusionOk="0" h="78" w="49">
                    <a:moveTo>
                      <a:pt x="0" y="57"/>
                    </a:moveTo>
                    <a:lnTo>
                      <a:pt x="35" y="0"/>
                    </a:lnTo>
                    <a:lnTo>
                      <a:pt x="49" y="35"/>
                    </a:lnTo>
                    <a:lnTo>
                      <a:pt x="28" y="64"/>
                    </a:lnTo>
                    <a:lnTo>
                      <a:pt x="14" y="78"/>
                    </a:lnTo>
                    <a:lnTo>
                      <a:pt x="0" y="57"/>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1" name="Google Shape;2061;p18"/>
              <p:cNvSpPr/>
              <p:nvPr/>
            </p:nvSpPr>
            <p:spPr>
              <a:xfrm>
                <a:off x="3048000" y="5176838"/>
                <a:ext cx="236538" cy="225425"/>
              </a:xfrm>
              <a:custGeom>
                <a:rect b="b" l="l" r="r" t="t"/>
                <a:pathLst>
                  <a:path extrusionOk="0" h="20" w="21">
                    <a:moveTo>
                      <a:pt x="1" y="6"/>
                    </a:moveTo>
                    <a:cubicBezTo>
                      <a:pt x="9" y="1"/>
                      <a:pt x="9" y="1"/>
                      <a:pt x="9" y="1"/>
                    </a:cubicBezTo>
                    <a:cubicBezTo>
                      <a:pt x="16" y="0"/>
                      <a:pt x="16" y="0"/>
                      <a:pt x="16" y="0"/>
                    </a:cubicBezTo>
                    <a:cubicBezTo>
                      <a:pt x="21" y="5"/>
                      <a:pt x="21" y="5"/>
                      <a:pt x="21" y="5"/>
                    </a:cubicBezTo>
                    <a:cubicBezTo>
                      <a:pt x="21" y="5"/>
                      <a:pt x="15" y="7"/>
                      <a:pt x="15" y="12"/>
                    </a:cubicBezTo>
                    <a:cubicBezTo>
                      <a:pt x="15" y="16"/>
                      <a:pt x="16" y="20"/>
                      <a:pt x="14" y="20"/>
                    </a:cubicBezTo>
                    <a:cubicBezTo>
                      <a:pt x="12" y="20"/>
                      <a:pt x="7" y="18"/>
                      <a:pt x="7" y="18"/>
                    </a:cubicBezTo>
                    <a:cubicBezTo>
                      <a:pt x="3" y="12"/>
                      <a:pt x="3" y="12"/>
                      <a:pt x="3" y="12"/>
                    </a:cubicBezTo>
                    <a:cubicBezTo>
                      <a:pt x="0" y="10"/>
                      <a:pt x="0" y="10"/>
                      <a:pt x="0" y="10"/>
                    </a:cubicBezTo>
                    <a:lnTo>
                      <a:pt x="1" y="6"/>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2" name="Google Shape;2062;p18"/>
              <p:cNvSpPr/>
              <p:nvPr/>
            </p:nvSpPr>
            <p:spPr>
              <a:xfrm>
                <a:off x="3711575" y="5446713"/>
                <a:ext cx="282575" cy="169863"/>
              </a:xfrm>
              <a:custGeom>
                <a:rect b="b" l="l" r="r" t="t"/>
                <a:pathLst>
                  <a:path extrusionOk="0" h="107" w="178">
                    <a:moveTo>
                      <a:pt x="43" y="0"/>
                    </a:moveTo>
                    <a:lnTo>
                      <a:pt x="149" y="22"/>
                    </a:lnTo>
                    <a:lnTo>
                      <a:pt x="178" y="107"/>
                    </a:lnTo>
                    <a:lnTo>
                      <a:pt x="93" y="107"/>
                    </a:lnTo>
                    <a:lnTo>
                      <a:pt x="36" y="93"/>
                    </a:lnTo>
                    <a:lnTo>
                      <a:pt x="36" y="57"/>
                    </a:lnTo>
                    <a:lnTo>
                      <a:pt x="0" y="15"/>
                    </a:lnTo>
                    <a:lnTo>
                      <a:pt x="43" y="0"/>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3" name="Google Shape;2063;p18"/>
              <p:cNvSpPr/>
              <p:nvPr/>
            </p:nvSpPr>
            <p:spPr>
              <a:xfrm>
                <a:off x="4140200" y="5638800"/>
                <a:ext cx="550863" cy="303213"/>
              </a:xfrm>
              <a:custGeom>
                <a:rect b="b" l="l" r="r" t="t"/>
                <a:pathLst>
                  <a:path extrusionOk="0" h="27" w="49">
                    <a:moveTo>
                      <a:pt x="0" y="3"/>
                    </a:moveTo>
                    <a:cubicBezTo>
                      <a:pt x="15" y="3"/>
                      <a:pt x="15" y="3"/>
                      <a:pt x="15" y="3"/>
                    </a:cubicBezTo>
                    <a:cubicBezTo>
                      <a:pt x="15" y="3"/>
                      <a:pt x="19" y="0"/>
                      <a:pt x="21" y="4"/>
                    </a:cubicBezTo>
                    <a:cubicBezTo>
                      <a:pt x="23" y="8"/>
                      <a:pt x="30" y="12"/>
                      <a:pt x="33" y="11"/>
                    </a:cubicBezTo>
                    <a:cubicBezTo>
                      <a:pt x="37" y="10"/>
                      <a:pt x="49" y="9"/>
                      <a:pt x="49" y="9"/>
                    </a:cubicBezTo>
                    <a:cubicBezTo>
                      <a:pt x="47" y="22"/>
                      <a:pt x="47" y="22"/>
                      <a:pt x="47" y="22"/>
                    </a:cubicBezTo>
                    <a:cubicBezTo>
                      <a:pt x="39" y="24"/>
                      <a:pt x="39" y="24"/>
                      <a:pt x="39" y="24"/>
                    </a:cubicBezTo>
                    <a:cubicBezTo>
                      <a:pt x="27" y="20"/>
                      <a:pt x="27" y="20"/>
                      <a:pt x="27" y="20"/>
                    </a:cubicBezTo>
                    <a:cubicBezTo>
                      <a:pt x="26" y="27"/>
                      <a:pt x="26" y="27"/>
                      <a:pt x="26" y="27"/>
                    </a:cubicBezTo>
                    <a:cubicBezTo>
                      <a:pt x="21" y="26"/>
                      <a:pt x="21" y="26"/>
                      <a:pt x="21" y="26"/>
                    </a:cubicBezTo>
                    <a:cubicBezTo>
                      <a:pt x="23" y="13"/>
                      <a:pt x="23" y="13"/>
                      <a:pt x="23" y="13"/>
                    </a:cubicBezTo>
                    <a:cubicBezTo>
                      <a:pt x="16" y="15"/>
                      <a:pt x="16" y="15"/>
                      <a:pt x="16" y="15"/>
                    </a:cubicBezTo>
                    <a:cubicBezTo>
                      <a:pt x="15" y="18"/>
                      <a:pt x="15" y="18"/>
                      <a:pt x="15" y="18"/>
                    </a:cubicBezTo>
                    <a:cubicBezTo>
                      <a:pt x="8" y="12"/>
                      <a:pt x="8" y="12"/>
                      <a:pt x="8" y="12"/>
                    </a:cubicBezTo>
                    <a:cubicBezTo>
                      <a:pt x="13" y="9"/>
                      <a:pt x="13" y="9"/>
                      <a:pt x="13" y="9"/>
                    </a:cubicBezTo>
                    <a:cubicBezTo>
                      <a:pt x="12" y="6"/>
                      <a:pt x="12" y="6"/>
                      <a:pt x="12" y="6"/>
                    </a:cubicBezTo>
                    <a:lnTo>
                      <a:pt x="0" y="3"/>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4" name="Google Shape;2064;p18"/>
              <p:cNvSpPr/>
              <p:nvPr/>
            </p:nvSpPr>
            <p:spPr>
              <a:xfrm>
                <a:off x="4611687" y="6021388"/>
                <a:ext cx="596900" cy="663575"/>
              </a:xfrm>
              <a:custGeom>
                <a:rect b="b" l="l" r="r" t="t"/>
                <a:pathLst>
                  <a:path extrusionOk="0" h="59" w="53">
                    <a:moveTo>
                      <a:pt x="12" y="15"/>
                    </a:moveTo>
                    <a:cubicBezTo>
                      <a:pt x="8" y="7"/>
                      <a:pt x="8" y="7"/>
                      <a:pt x="8" y="7"/>
                    </a:cubicBezTo>
                    <a:cubicBezTo>
                      <a:pt x="13" y="0"/>
                      <a:pt x="13" y="0"/>
                      <a:pt x="13" y="0"/>
                    </a:cubicBezTo>
                    <a:cubicBezTo>
                      <a:pt x="19" y="6"/>
                      <a:pt x="19" y="6"/>
                      <a:pt x="19" y="6"/>
                    </a:cubicBezTo>
                    <a:cubicBezTo>
                      <a:pt x="22" y="10"/>
                      <a:pt x="22" y="10"/>
                      <a:pt x="22" y="10"/>
                    </a:cubicBezTo>
                    <a:cubicBezTo>
                      <a:pt x="31" y="7"/>
                      <a:pt x="31" y="7"/>
                      <a:pt x="31" y="7"/>
                    </a:cubicBezTo>
                    <a:cubicBezTo>
                      <a:pt x="36" y="12"/>
                      <a:pt x="36" y="12"/>
                      <a:pt x="36" y="12"/>
                    </a:cubicBezTo>
                    <a:cubicBezTo>
                      <a:pt x="41" y="20"/>
                      <a:pt x="41" y="20"/>
                      <a:pt x="41" y="20"/>
                    </a:cubicBezTo>
                    <a:cubicBezTo>
                      <a:pt x="51" y="27"/>
                      <a:pt x="51" y="27"/>
                      <a:pt x="51" y="27"/>
                    </a:cubicBezTo>
                    <a:cubicBezTo>
                      <a:pt x="51" y="27"/>
                      <a:pt x="53" y="34"/>
                      <a:pt x="52" y="37"/>
                    </a:cubicBezTo>
                    <a:cubicBezTo>
                      <a:pt x="51" y="40"/>
                      <a:pt x="48" y="42"/>
                      <a:pt x="45" y="42"/>
                    </a:cubicBezTo>
                    <a:cubicBezTo>
                      <a:pt x="41" y="42"/>
                      <a:pt x="32" y="43"/>
                      <a:pt x="32" y="43"/>
                    </a:cubicBezTo>
                    <a:cubicBezTo>
                      <a:pt x="32" y="43"/>
                      <a:pt x="28" y="43"/>
                      <a:pt x="27" y="47"/>
                    </a:cubicBezTo>
                    <a:cubicBezTo>
                      <a:pt x="26" y="50"/>
                      <a:pt x="24" y="56"/>
                      <a:pt x="24" y="56"/>
                    </a:cubicBezTo>
                    <a:cubicBezTo>
                      <a:pt x="15" y="59"/>
                      <a:pt x="15" y="59"/>
                      <a:pt x="15" y="59"/>
                    </a:cubicBezTo>
                    <a:cubicBezTo>
                      <a:pt x="9" y="52"/>
                      <a:pt x="9" y="52"/>
                      <a:pt x="9" y="52"/>
                    </a:cubicBezTo>
                    <a:cubicBezTo>
                      <a:pt x="9" y="52"/>
                      <a:pt x="8" y="46"/>
                      <a:pt x="8" y="42"/>
                    </a:cubicBezTo>
                    <a:cubicBezTo>
                      <a:pt x="8" y="39"/>
                      <a:pt x="7" y="31"/>
                      <a:pt x="7" y="31"/>
                    </a:cubicBezTo>
                    <a:cubicBezTo>
                      <a:pt x="0" y="28"/>
                      <a:pt x="0" y="28"/>
                      <a:pt x="0" y="28"/>
                    </a:cubicBezTo>
                    <a:cubicBezTo>
                      <a:pt x="1" y="20"/>
                      <a:pt x="1" y="20"/>
                      <a:pt x="1" y="20"/>
                    </a:cubicBezTo>
                    <a:cubicBezTo>
                      <a:pt x="9" y="19"/>
                      <a:pt x="9" y="19"/>
                      <a:pt x="9" y="19"/>
                    </a:cubicBezTo>
                    <a:lnTo>
                      <a:pt x="12" y="15"/>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5" name="Google Shape;2065;p18"/>
              <p:cNvSpPr/>
              <p:nvPr/>
            </p:nvSpPr>
            <p:spPr>
              <a:xfrm>
                <a:off x="2846387" y="5256213"/>
                <a:ext cx="77788" cy="123825"/>
              </a:xfrm>
              <a:custGeom>
                <a:rect b="b" l="l" r="r" t="t"/>
                <a:pathLst>
                  <a:path extrusionOk="0" h="78" w="49">
                    <a:moveTo>
                      <a:pt x="0" y="57"/>
                    </a:moveTo>
                    <a:lnTo>
                      <a:pt x="35" y="0"/>
                    </a:lnTo>
                    <a:lnTo>
                      <a:pt x="49" y="35"/>
                    </a:lnTo>
                    <a:lnTo>
                      <a:pt x="28" y="64"/>
                    </a:lnTo>
                    <a:lnTo>
                      <a:pt x="14" y="78"/>
                    </a:lnTo>
                    <a:lnTo>
                      <a:pt x="0" y="57"/>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6" name="Google Shape;2066;p18"/>
              <p:cNvSpPr/>
              <p:nvPr/>
            </p:nvSpPr>
            <p:spPr>
              <a:xfrm>
                <a:off x="3048000" y="5176838"/>
                <a:ext cx="236538" cy="225425"/>
              </a:xfrm>
              <a:custGeom>
                <a:rect b="b" l="l" r="r" t="t"/>
                <a:pathLst>
                  <a:path extrusionOk="0" h="20" w="21">
                    <a:moveTo>
                      <a:pt x="1" y="6"/>
                    </a:moveTo>
                    <a:cubicBezTo>
                      <a:pt x="9" y="1"/>
                      <a:pt x="9" y="1"/>
                      <a:pt x="9" y="1"/>
                    </a:cubicBezTo>
                    <a:cubicBezTo>
                      <a:pt x="16" y="0"/>
                      <a:pt x="16" y="0"/>
                      <a:pt x="16" y="0"/>
                    </a:cubicBezTo>
                    <a:cubicBezTo>
                      <a:pt x="21" y="5"/>
                      <a:pt x="21" y="5"/>
                      <a:pt x="21" y="5"/>
                    </a:cubicBezTo>
                    <a:cubicBezTo>
                      <a:pt x="21" y="5"/>
                      <a:pt x="15" y="7"/>
                      <a:pt x="15" y="12"/>
                    </a:cubicBezTo>
                    <a:cubicBezTo>
                      <a:pt x="15" y="16"/>
                      <a:pt x="16" y="20"/>
                      <a:pt x="14" y="20"/>
                    </a:cubicBezTo>
                    <a:cubicBezTo>
                      <a:pt x="12" y="20"/>
                      <a:pt x="7" y="18"/>
                      <a:pt x="7" y="18"/>
                    </a:cubicBezTo>
                    <a:cubicBezTo>
                      <a:pt x="3" y="12"/>
                      <a:pt x="3" y="12"/>
                      <a:pt x="3" y="12"/>
                    </a:cubicBezTo>
                    <a:cubicBezTo>
                      <a:pt x="0" y="10"/>
                      <a:pt x="0" y="10"/>
                      <a:pt x="0" y="10"/>
                    </a:cubicBezTo>
                    <a:lnTo>
                      <a:pt x="1" y="6"/>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7" name="Google Shape;2067;p18"/>
              <p:cNvSpPr/>
              <p:nvPr/>
            </p:nvSpPr>
            <p:spPr>
              <a:xfrm>
                <a:off x="3711575" y="5446713"/>
                <a:ext cx="282575" cy="169863"/>
              </a:xfrm>
              <a:custGeom>
                <a:rect b="b" l="l" r="r" t="t"/>
                <a:pathLst>
                  <a:path extrusionOk="0" h="107" w="178">
                    <a:moveTo>
                      <a:pt x="43" y="0"/>
                    </a:moveTo>
                    <a:lnTo>
                      <a:pt x="149" y="22"/>
                    </a:lnTo>
                    <a:lnTo>
                      <a:pt x="178" y="107"/>
                    </a:lnTo>
                    <a:lnTo>
                      <a:pt x="93" y="107"/>
                    </a:lnTo>
                    <a:lnTo>
                      <a:pt x="36" y="93"/>
                    </a:lnTo>
                    <a:lnTo>
                      <a:pt x="36" y="57"/>
                    </a:lnTo>
                    <a:lnTo>
                      <a:pt x="0" y="15"/>
                    </a:lnTo>
                    <a:lnTo>
                      <a:pt x="43" y="0"/>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8" name="Google Shape;2068;p18"/>
              <p:cNvSpPr/>
              <p:nvPr/>
            </p:nvSpPr>
            <p:spPr>
              <a:xfrm>
                <a:off x="4140200" y="5638800"/>
                <a:ext cx="550863" cy="303213"/>
              </a:xfrm>
              <a:custGeom>
                <a:rect b="b" l="l" r="r" t="t"/>
                <a:pathLst>
                  <a:path extrusionOk="0" h="27" w="49">
                    <a:moveTo>
                      <a:pt x="0" y="3"/>
                    </a:moveTo>
                    <a:cubicBezTo>
                      <a:pt x="15" y="3"/>
                      <a:pt x="15" y="3"/>
                      <a:pt x="15" y="3"/>
                    </a:cubicBezTo>
                    <a:cubicBezTo>
                      <a:pt x="15" y="3"/>
                      <a:pt x="19" y="0"/>
                      <a:pt x="21" y="4"/>
                    </a:cubicBezTo>
                    <a:cubicBezTo>
                      <a:pt x="23" y="8"/>
                      <a:pt x="30" y="12"/>
                      <a:pt x="33" y="11"/>
                    </a:cubicBezTo>
                    <a:cubicBezTo>
                      <a:pt x="37" y="10"/>
                      <a:pt x="49" y="9"/>
                      <a:pt x="49" y="9"/>
                    </a:cubicBezTo>
                    <a:cubicBezTo>
                      <a:pt x="47" y="22"/>
                      <a:pt x="47" y="22"/>
                      <a:pt x="47" y="22"/>
                    </a:cubicBezTo>
                    <a:cubicBezTo>
                      <a:pt x="39" y="24"/>
                      <a:pt x="39" y="24"/>
                      <a:pt x="39" y="24"/>
                    </a:cubicBezTo>
                    <a:cubicBezTo>
                      <a:pt x="27" y="20"/>
                      <a:pt x="27" y="20"/>
                      <a:pt x="27" y="20"/>
                    </a:cubicBezTo>
                    <a:cubicBezTo>
                      <a:pt x="26" y="27"/>
                      <a:pt x="26" y="27"/>
                      <a:pt x="26" y="27"/>
                    </a:cubicBezTo>
                    <a:cubicBezTo>
                      <a:pt x="21" y="26"/>
                      <a:pt x="21" y="26"/>
                      <a:pt x="21" y="26"/>
                    </a:cubicBezTo>
                    <a:cubicBezTo>
                      <a:pt x="23" y="13"/>
                      <a:pt x="23" y="13"/>
                      <a:pt x="23" y="13"/>
                    </a:cubicBezTo>
                    <a:cubicBezTo>
                      <a:pt x="16" y="15"/>
                      <a:pt x="16" y="15"/>
                      <a:pt x="16" y="15"/>
                    </a:cubicBezTo>
                    <a:cubicBezTo>
                      <a:pt x="15" y="18"/>
                      <a:pt x="15" y="18"/>
                      <a:pt x="15" y="18"/>
                    </a:cubicBezTo>
                    <a:cubicBezTo>
                      <a:pt x="8" y="12"/>
                      <a:pt x="8" y="12"/>
                      <a:pt x="8" y="12"/>
                    </a:cubicBezTo>
                    <a:cubicBezTo>
                      <a:pt x="13" y="9"/>
                      <a:pt x="13" y="9"/>
                      <a:pt x="13" y="9"/>
                    </a:cubicBezTo>
                    <a:cubicBezTo>
                      <a:pt x="12" y="6"/>
                      <a:pt x="12" y="6"/>
                      <a:pt x="12" y="6"/>
                    </a:cubicBezTo>
                    <a:lnTo>
                      <a:pt x="0" y="3"/>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69" name="Google Shape;2069;p18"/>
              <p:cNvSpPr/>
              <p:nvPr/>
            </p:nvSpPr>
            <p:spPr>
              <a:xfrm>
                <a:off x="4611687" y="6021388"/>
                <a:ext cx="596900" cy="663575"/>
              </a:xfrm>
              <a:custGeom>
                <a:rect b="b" l="l" r="r" t="t"/>
                <a:pathLst>
                  <a:path extrusionOk="0" h="59" w="53">
                    <a:moveTo>
                      <a:pt x="12" y="15"/>
                    </a:moveTo>
                    <a:cubicBezTo>
                      <a:pt x="8" y="7"/>
                      <a:pt x="8" y="7"/>
                      <a:pt x="8" y="7"/>
                    </a:cubicBezTo>
                    <a:cubicBezTo>
                      <a:pt x="13" y="0"/>
                      <a:pt x="13" y="0"/>
                      <a:pt x="13" y="0"/>
                    </a:cubicBezTo>
                    <a:cubicBezTo>
                      <a:pt x="19" y="6"/>
                      <a:pt x="19" y="6"/>
                      <a:pt x="19" y="6"/>
                    </a:cubicBezTo>
                    <a:cubicBezTo>
                      <a:pt x="22" y="10"/>
                      <a:pt x="22" y="10"/>
                      <a:pt x="22" y="10"/>
                    </a:cubicBezTo>
                    <a:cubicBezTo>
                      <a:pt x="31" y="7"/>
                      <a:pt x="31" y="7"/>
                      <a:pt x="31" y="7"/>
                    </a:cubicBezTo>
                    <a:cubicBezTo>
                      <a:pt x="36" y="12"/>
                      <a:pt x="36" y="12"/>
                      <a:pt x="36" y="12"/>
                    </a:cubicBezTo>
                    <a:cubicBezTo>
                      <a:pt x="41" y="20"/>
                      <a:pt x="41" y="20"/>
                      <a:pt x="41" y="20"/>
                    </a:cubicBezTo>
                    <a:cubicBezTo>
                      <a:pt x="51" y="27"/>
                      <a:pt x="51" y="27"/>
                      <a:pt x="51" y="27"/>
                    </a:cubicBezTo>
                    <a:cubicBezTo>
                      <a:pt x="51" y="27"/>
                      <a:pt x="53" y="34"/>
                      <a:pt x="52" y="37"/>
                    </a:cubicBezTo>
                    <a:cubicBezTo>
                      <a:pt x="51" y="40"/>
                      <a:pt x="48" y="42"/>
                      <a:pt x="45" y="42"/>
                    </a:cubicBezTo>
                    <a:cubicBezTo>
                      <a:pt x="41" y="42"/>
                      <a:pt x="32" y="43"/>
                      <a:pt x="32" y="43"/>
                    </a:cubicBezTo>
                    <a:cubicBezTo>
                      <a:pt x="32" y="43"/>
                      <a:pt x="28" y="43"/>
                      <a:pt x="27" y="47"/>
                    </a:cubicBezTo>
                    <a:cubicBezTo>
                      <a:pt x="26" y="50"/>
                      <a:pt x="24" y="56"/>
                      <a:pt x="24" y="56"/>
                    </a:cubicBezTo>
                    <a:cubicBezTo>
                      <a:pt x="15" y="59"/>
                      <a:pt x="15" y="59"/>
                      <a:pt x="15" y="59"/>
                    </a:cubicBezTo>
                    <a:cubicBezTo>
                      <a:pt x="9" y="52"/>
                      <a:pt x="9" y="52"/>
                      <a:pt x="9" y="52"/>
                    </a:cubicBezTo>
                    <a:cubicBezTo>
                      <a:pt x="9" y="52"/>
                      <a:pt x="8" y="46"/>
                      <a:pt x="8" y="42"/>
                    </a:cubicBezTo>
                    <a:cubicBezTo>
                      <a:pt x="8" y="39"/>
                      <a:pt x="7" y="31"/>
                      <a:pt x="7" y="31"/>
                    </a:cubicBezTo>
                    <a:cubicBezTo>
                      <a:pt x="0" y="28"/>
                      <a:pt x="0" y="28"/>
                      <a:pt x="0" y="28"/>
                    </a:cubicBezTo>
                    <a:cubicBezTo>
                      <a:pt x="1" y="20"/>
                      <a:pt x="1" y="20"/>
                      <a:pt x="1" y="20"/>
                    </a:cubicBezTo>
                    <a:cubicBezTo>
                      <a:pt x="9" y="19"/>
                      <a:pt x="9" y="19"/>
                      <a:pt x="9" y="19"/>
                    </a:cubicBezTo>
                    <a:lnTo>
                      <a:pt x="12" y="15"/>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0" name="Google Shape;2070;p18"/>
              <p:cNvSpPr/>
              <p:nvPr/>
            </p:nvSpPr>
            <p:spPr>
              <a:xfrm>
                <a:off x="2846387" y="5256213"/>
                <a:ext cx="77788" cy="123825"/>
              </a:xfrm>
              <a:custGeom>
                <a:rect b="b" l="l" r="r" t="t"/>
                <a:pathLst>
                  <a:path extrusionOk="0" h="78" w="49">
                    <a:moveTo>
                      <a:pt x="0" y="57"/>
                    </a:moveTo>
                    <a:lnTo>
                      <a:pt x="35" y="0"/>
                    </a:lnTo>
                    <a:lnTo>
                      <a:pt x="49" y="35"/>
                    </a:lnTo>
                    <a:lnTo>
                      <a:pt x="28" y="64"/>
                    </a:lnTo>
                    <a:lnTo>
                      <a:pt x="14" y="78"/>
                    </a:lnTo>
                    <a:lnTo>
                      <a:pt x="0" y="57"/>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1" name="Google Shape;2071;p18"/>
              <p:cNvSpPr/>
              <p:nvPr/>
            </p:nvSpPr>
            <p:spPr>
              <a:xfrm>
                <a:off x="3048000" y="5176838"/>
                <a:ext cx="236538" cy="225425"/>
              </a:xfrm>
              <a:custGeom>
                <a:rect b="b" l="l" r="r" t="t"/>
                <a:pathLst>
                  <a:path extrusionOk="0" h="20" w="21">
                    <a:moveTo>
                      <a:pt x="1" y="6"/>
                    </a:moveTo>
                    <a:cubicBezTo>
                      <a:pt x="9" y="1"/>
                      <a:pt x="9" y="1"/>
                      <a:pt x="9" y="1"/>
                    </a:cubicBezTo>
                    <a:cubicBezTo>
                      <a:pt x="16" y="0"/>
                      <a:pt x="16" y="0"/>
                      <a:pt x="16" y="0"/>
                    </a:cubicBezTo>
                    <a:cubicBezTo>
                      <a:pt x="21" y="5"/>
                      <a:pt x="21" y="5"/>
                      <a:pt x="21" y="5"/>
                    </a:cubicBezTo>
                    <a:cubicBezTo>
                      <a:pt x="21" y="5"/>
                      <a:pt x="15" y="7"/>
                      <a:pt x="15" y="12"/>
                    </a:cubicBezTo>
                    <a:cubicBezTo>
                      <a:pt x="15" y="16"/>
                      <a:pt x="16" y="20"/>
                      <a:pt x="14" y="20"/>
                    </a:cubicBezTo>
                    <a:cubicBezTo>
                      <a:pt x="12" y="20"/>
                      <a:pt x="7" y="18"/>
                      <a:pt x="7" y="18"/>
                    </a:cubicBezTo>
                    <a:cubicBezTo>
                      <a:pt x="3" y="12"/>
                      <a:pt x="3" y="12"/>
                      <a:pt x="3" y="12"/>
                    </a:cubicBezTo>
                    <a:cubicBezTo>
                      <a:pt x="0" y="10"/>
                      <a:pt x="0" y="10"/>
                      <a:pt x="0" y="10"/>
                    </a:cubicBezTo>
                    <a:lnTo>
                      <a:pt x="1" y="6"/>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2" name="Google Shape;2072;p18"/>
              <p:cNvSpPr/>
              <p:nvPr/>
            </p:nvSpPr>
            <p:spPr>
              <a:xfrm>
                <a:off x="3711575" y="5446713"/>
                <a:ext cx="282575" cy="169863"/>
              </a:xfrm>
              <a:custGeom>
                <a:rect b="b" l="l" r="r" t="t"/>
                <a:pathLst>
                  <a:path extrusionOk="0" h="107" w="178">
                    <a:moveTo>
                      <a:pt x="43" y="0"/>
                    </a:moveTo>
                    <a:lnTo>
                      <a:pt x="149" y="22"/>
                    </a:lnTo>
                    <a:lnTo>
                      <a:pt x="178" y="107"/>
                    </a:lnTo>
                    <a:lnTo>
                      <a:pt x="93" y="107"/>
                    </a:lnTo>
                    <a:lnTo>
                      <a:pt x="36" y="93"/>
                    </a:lnTo>
                    <a:lnTo>
                      <a:pt x="36" y="57"/>
                    </a:lnTo>
                    <a:lnTo>
                      <a:pt x="0" y="15"/>
                    </a:lnTo>
                    <a:lnTo>
                      <a:pt x="43" y="0"/>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3" name="Google Shape;2073;p18"/>
              <p:cNvSpPr/>
              <p:nvPr/>
            </p:nvSpPr>
            <p:spPr>
              <a:xfrm>
                <a:off x="4140200" y="5638800"/>
                <a:ext cx="550863" cy="303213"/>
              </a:xfrm>
              <a:custGeom>
                <a:rect b="b" l="l" r="r" t="t"/>
                <a:pathLst>
                  <a:path extrusionOk="0" h="27" w="49">
                    <a:moveTo>
                      <a:pt x="0" y="3"/>
                    </a:moveTo>
                    <a:cubicBezTo>
                      <a:pt x="15" y="3"/>
                      <a:pt x="15" y="3"/>
                      <a:pt x="15" y="3"/>
                    </a:cubicBezTo>
                    <a:cubicBezTo>
                      <a:pt x="15" y="3"/>
                      <a:pt x="19" y="0"/>
                      <a:pt x="21" y="4"/>
                    </a:cubicBezTo>
                    <a:cubicBezTo>
                      <a:pt x="23" y="8"/>
                      <a:pt x="30" y="12"/>
                      <a:pt x="33" y="11"/>
                    </a:cubicBezTo>
                    <a:cubicBezTo>
                      <a:pt x="37" y="10"/>
                      <a:pt x="49" y="9"/>
                      <a:pt x="49" y="9"/>
                    </a:cubicBezTo>
                    <a:cubicBezTo>
                      <a:pt x="47" y="22"/>
                      <a:pt x="47" y="22"/>
                      <a:pt x="47" y="22"/>
                    </a:cubicBezTo>
                    <a:cubicBezTo>
                      <a:pt x="39" y="24"/>
                      <a:pt x="39" y="24"/>
                      <a:pt x="39" y="24"/>
                    </a:cubicBezTo>
                    <a:cubicBezTo>
                      <a:pt x="27" y="20"/>
                      <a:pt x="27" y="20"/>
                      <a:pt x="27" y="20"/>
                    </a:cubicBezTo>
                    <a:cubicBezTo>
                      <a:pt x="26" y="27"/>
                      <a:pt x="26" y="27"/>
                      <a:pt x="26" y="27"/>
                    </a:cubicBezTo>
                    <a:cubicBezTo>
                      <a:pt x="21" y="26"/>
                      <a:pt x="21" y="26"/>
                      <a:pt x="21" y="26"/>
                    </a:cubicBezTo>
                    <a:cubicBezTo>
                      <a:pt x="23" y="13"/>
                      <a:pt x="23" y="13"/>
                      <a:pt x="23" y="13"/>
                    </a:cubicBezTo>
                    <a:cubicBezTo>
                      <a:pt x="16" y="15"/>
                      <a:pt x="16" y="15"/>
                      <a:pt x="16" y="15"/>
                    </a:cubicBezTo>
                    <a:cubicBezTo>
                      <a:pt x="15" y="18"/>
                      <a:pt x="15" y="18"/>
                      <a:pt x="15" y="18"/>
                    </a:cubicBezTo>
                    <a:cubicBezTo>
                      <a:pt x="8" y="12"/>
                      <a:pt x="8" y="12"/>
                      <a:pt x="8" y="12"/>
                    </a:cubicBezTo>
                    <a:cubicBezTo>
                      <a:pt x="13" y="9"/>
                      <a:pt x="13" y="9"/>
                      <a:pt x="13" y="9"/>
                    </a:cubicBezTo>
                    <a:cubicBezTo>
                      <a:pt x="12" y="6"/>
                      <a:pt x="12" y="6"/>
                      <a:pt x="12" y="6"/>
                    </a:cubicBezTo>
                    <a:lnTo>
                      <a:pt x="0" y="3"/>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4" name="Google Shape;2074;p18"/>
              <p:cNvSpPr/>
              <p:nvPr/>
            </p:nvSpPr>
            <p:spPr>
              <a:xfrm>
                <a:off x="4611687" y="6021388"/>
                <a:ext cx="596900" cy="663575"/>
              </a:xfrm>
              <a:custGeom>
                <a:rect b="b" l="l" r="r" t="t"/>
                <a:pathLst>
                  <a:path extrusionOk="0" h="59" w="53">
                    <a:moveTo>
                      <a:pt x="12" y="15"/>
                    </a:moveTo>
                    <a:cubicBezTo>
                      <a:pt x="8" y="7"/>
                      <a:pt x="8" y="7"/>
                      <a:pt x="8" y="7"/>
                    </a:cubicBezTo>
                    <a:cubicBezTo>
                      <a:pt x="13" y="0"/>
                      <a:pt x="13" y="0"/>
                      <a:pt x="13" y="0"/>
                    </a:cubicBezTo>
                    <a:cubicBezTo>
                      <a:pt x="19" y="6"/>
                      <a:pt x="19" y="6"/>
                      <a:pt x="19" y="6"/>
                    </a:cubicBezTo>
                    <a:cubicBezTo>
                      <a:pt x="22" y="10"/>
                      <a:pt x="22" y="10"/>
                      <a:pt x="22" y="10"/>
                    </a:cubicBezTo>
                    <a:cubicBezTo>
                      <a:pt x="31" y="7"/>
                      <a:pt x="31" y="7"/>
                      <a:pt x="31" y="7"/>
                    </a:cubicBezTo>
                    <a:cubicBezTo>
                      <a:pt x="36" y="12"/>
                      <a:pt x="36" y="12"/>
                      <a:pt x="36" y="12"/>
                    </a:cubicBezTo>
                    <a:cubicBezTo>
                      <a:pt x="41" y="20"/>
                      <a:pt x="41" y="20"/>
                      <a:pt x="41" y="20"/>
                    </a:cubicBezTo>
                    <a:cubicBezTo>
                      <a:pt x="51" y="27"/>
                      <a:pt x="51" y="27"/>
                      <a:pt x="51" y="27"/>
                    </a:cubicBezTo>
                    <a:cubicBezTo>
                      <a:pt x="51" y="27"/>
                      <a:pt x="53" y="34"/>
                      <a:pt x="52" y="37"/>
                    </a:cubicBezTo>
                    <a:cubicBezTo>
                      <a:pt x="51" y="40"/>
                      <a:pt x="48" y="42"/>
                      <a:pt x="45" y="42"/>
                    </a:cubicBezTo>
                    <a:cubicBezTo>
                      <a:pt x="41" y="42"/>
                      <a:pt x="32" y="43"/>
                      <a:pt x="32" y="43"/>
                    </a:cubicBezTo>
                    <a:cubicBezTo>
                      <a:pt x="32" y="43"/>
                      <a:pt x="28" y="43"/>
                      <a:pt x="27" y="47"/>
                    </a:cubicBezTo>
                    <a:cubicBezTo>
                      <a:pt x="26" y="50"/>
                      <a:pt x="24" y="56"/>
                      <a:pt x="24" y="56"/>
                    </a:cubicBezTo>
                    <a:cubicBezTo>
                      <a:pt x="15" y="59"/>
                      <a:pt x="15" y="59"/>
                      <a:pt x="15" y="59"/>
                    </a:cubicBezTo>
                    <a:cubicBezTo>
                      <a:pt x="9" y="52"/>
                      <a:pt x="9" y="52"/>
                      <a:pt x="9" y="52"/>
                    </a:cubicBezTo>
                    <a:cubicBezTo>
                      <a:pt x="9" y="52"/>
                      <a:pt x="8" y="46"/>
                      <a:pt x="8" y="42"/>
                    </a:cubicBezTo>
                    <a:cubicBezTo>
                      <a:pt x="8" y="39"/>
                      <a:pt x="7" y="31"/>
                      <a:pt x="7" y="31"/>
                    </a:cubicBezTo>
                    <a:cubicBezTo>
                      <a:pt x="0" y="28"/>
                      <a:pt x="0" y="28"/>
                      <a:pt x="0" y="28"/>
                    </a:cubicBezTo>
                    <a:cubicBezTo>
                      <a:pt x="1" y="20"/>
                      <a:pt x="1" y="20"/>
                      <a:pt x="1" y="20"/>
                    </a:cubicBezTo>
                    <a:cubicBezTo>
                      <a:pt x="9" y="19"/>
                      <a:pt x="9" y="19"/>
                      <a:pt x="9" y="19"/>
                    </a:cubicBezTo>
                    <a:lnTo>
                      <a:pt x="12" y="15"/>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5" name="Google Shape;2075;p18"/>
              <p:cNvSpPr/>
              <p:nvPr/>
            </p:nvSpPr>
            <p:spPr>
              <a:xfrm>
                <a:off x="2846387" y="5256213"/>
                <a:ext cx="77788" cy="123825"/>
              </a:xfrm>
              <a:custGeom>
                <a:rect b="b" l="l" r="r" t="t"/>
                <a:pathLst>
                  <a:path extrusionOk="0" h="78" w="49">
                    <a:moveTo>
                      <a:pt x="0" y="57"/>
                    </a:moveTo>
                    <a:lnTo>
                      <a:pt x="35" y="0"/>
                    </a:lnTo>
                    <a:lnTo>
                      <a:pt x="49" y="35"/>
                    </a:lnTo>
                    <a:lnTo>
                      <a:pt x="28" y="64"/>
                    </a:lnTo>
                    <a:lnTo>
                      <a:pt x="14" y="78"/>
                    </a:lnTo>
                    <a:lnTo>
                      <a:pt x="0" y="57"/>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6" name="Google Shape;2076;p18"/>
              <p:cNvSpPr/>
              <p:nvPr/>
            </p:nvSpPr>
            <p:spPr>
              <a:xfrm>
                <a:off x="3048000" y="5176838"/>
                <a:ext cx="236538" cy="225425"/>
              </a:xfrm>
              <a:custGeom>
                <a:rect b="b" l="l" r="r" t="t"/>
                <a:pathLst>
                  <a:path extrusionOk="0" h="20" w="21">
                    <a:moveTo>
                      <a:pt x="1" y="6"/>
                    </a:moveTo>
                    <a:cubicBezTo>
                      <a:pt x="9" y="1"/>
                      <a:pt x="9" y="1"/>
                      <a:pt x="9" y="1"/>
                    </a:cubicBezTo>
                    <a:cubicBezTo>
                      <a:pt x="16" y="0"/>
                      <a:pt x="16" y="0"/>
                      <a:pt x="16" y="0"/>
                    </a:cubicBezTo>
                    <a:cubicBezTo>
                      <a:pt x="21" y="5"/>
                      <a:pt x="21" y="5"/>
                      <a:pt x="21" y="5"/>
                    </a:cubicBezTo>
                    <a:cubicBezTo>
                      <a:pt x="21" y="5"/>
                      <a:pt x="15" y="7"/>
                      <a:pt x="15" y="12"/>
                    </a:cubicBezTo>
                    <a:cubicBezTo>
                      <a:pt x="15" y="16"/>
                      <a:pt x="16" y="20"/>
                      <a:pt x="14" y="20"/>
                    </a:cubicBezTo>
                    <a:cubicBezTo>
                      <a:pt x="12" y="20"/>
                      <a:pt x="7" y="18"/>
                      <a:pt x="7" y="18"/>
                    </a:cubicBezTo>
                    <a:cubicBezTo>
                      <a:pt x="3" y="12"/>
                      <a:pt x="3" y="12"/>
                      <a:pt x="3" y="12"/>
                    </a:cubicBezTo>
                    <a:cubicBezTo>
                      <a:pt x="0" y="10"/>
                      <a:pt x="0" y="10"/>
                      <a:pt x="0" y="10"/>
                    </a:cubicBezTo>
                    <a:lnTo>
                      <a:pt x="1" y="6"/>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7" name="Google Shape;2077;p18"/>
              <p:cNvSpPr/>
              <p:nvPr/>
            </p:nvSpPr>
            <p:spPr>
              <a:xfrm>
                <a:off x="3711575" y="5446713"/>
                <a:ext cx="282575" cy="169863"/>
              </a:xfrm>
              <a:custGeom>
                <a:rect b="b" l="l" r="r" t="t"/>
                <a:pathLst>
                  <a:path extrusionOk="0" h="107" w="178">
                    <a:moveTo>
                      <a:pt x="43" y="0"/>
                    </a:moveTo>
                    <a:lnTo>
                      <a:pt x="149" y="22"/>
                    </a:lnTo>
                    <a:lnTo>
                      <a:pt x="178" y="107"/>
                    </a:lnTo>
                    <a:lnTo>
                      <a:pt x="93" y="107"/>
                    </a:lnTo>
                    <a:lnTo>
                      <a:pt x="36" y="93"/>
                    </a:lnTo>
                    <a:lnTo>
                      <a:pt x="36" y="57"/>
                    </a:lnTo>
                    <a:lnTo>
                      <a:pt x="0" y="15"/>
                    </a:lnTo>
                    <a:lnTo>
                      <a:pt x="43" y="0"/>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8" name="Google Shape;2078;p18"/>
              <p:cNvSpPr/>
              <p:nvPr/>
            </p:nvSpPr>
            <p:spPr>
              <a:xfrm>
                <a:off x="4140200" y="5638800"/>
                <a:ext cx="550863" cy="303213"/>
              </a:xfrm>
              <a:custGeom>
                <a:rect b="b" l="l" r="r" t="t"/>
                <a:pathLst>
                  <a:path extrusionOk="0" h="27" w="49">
                    <a:moveTo>
                      <a:pt x="0" y="3"/>
                    </a:moveTo>
                    <a:cubicBezTo>
                      <a:pt x="15" y="3"/>
                      <a:pt x="15" y="3"/>
                      <a:pt x="15" y="3"/>
                    </a:cubicBezTo>
                    <a:cubicBezTo>
                      <a:pt x="15" y="3"/>
                      <a:pt x="19" y="0"/>
                      <a:pt x="21" y="4"/>
                    </a:cubicBezTo>
                    <a:cubicBezTo>
                      <a:pt x="23" y="8"/>
                      <a:pt x="30" y="12"/>
                      <a:pt x="33" y="11"/>
                    </a:cubicBezTo>
                    <a:cubicBezTo>
                      <a:pt x="37" y="10"/>
                      <a:pt x="49" y="9"/>
                      <a:pt x="49" y="9"/>
                    </a:cubicBezTo>
                    <a:cubicBezTo>
                      <a:pt x="47" y="22"/>
                      <a:pt x="47" y="22"/>
                      <a:pt x="47" y="22"/>
                    </a:cubicBezTo>
                    <a:cubicBezTo>
                      <a:pt x="39" y="24"/>
                      <a:pt x="39" y="24"/>
                      <a:pt x="39" y="24"/>
                    </a:cubicBezTo>
                    <a:cubicBezTo>
                      <a:pt x="27" y="20"/>
                      <a:pt x="27" y="20"/>
                      <a:pt x="27" y="20"/>
                    </a:cubicBezTo>
                    <a:cubicBezTo>
                      <a:pt x="26" y="27"/>
                      <a:pt x="26" y="27"/>
                      <a:pt x="26" y="27"/>
                    </a:cubicBezTo>
                    <a:cubicBezTo>
                      <a:pt x="21" y="26"/>
                      <a:pt x="21" y="26"/>
                      <a:pt x="21" y="26"/>
                    </a:cubicBezTo>
                    <a:cubicBezTo>
                      <a:pt x="23" y="13"/>
                      <a:pt x="23" y="13"/>
                      <a:pt x="23" y="13"/>
                    </a:cubicBezTo>
                    <a:cubicBezTo>
                      <a:pt x="16" y="15"/>
                      <a:pt x="16" y="15"/>
                      <a:pt x="16" y="15"/>
                    </a:cubicBezTo>
                    <a:cubicBezTo>
                      <a:pt x="15" y="18"/>
                      <a:pt x="15" y="18"/>
                      <a:pt x="15" y="18"/>
                    </a:cubicBezTo>
                    <a:cubicBezTo>
                      <a:pt x="8" y="12"/>
                      <a:pt x="8" y="12"/>
                      <a:pt x="8" y="12"/>
                    </a:cubicBezTo>
                    <a:cubicBezTo>
                      <a:pt x="13" y="9"/>
                      <a:pt x="13" y="9"/>
                      <a:pt x="13" y="9"/>
                    </a:cubicBezTo>
                    <a:cubicBezTo>
                      <a:pt x="12" y="6"/>
                      <a:pt x="12" y="6"/>
                      <a:pt x="12" y="6"/>
                    </a:cubicBezTo>
                    <a:lnTo>
                      <a:pt x="0" y="3"/>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9" name="Google Shape;2079;p18"/>
              <p:cNvSpPr/>
              <p:nvPr/>
            </p:nvSpPr>
            <p:spPr>
              <a:xfrm>
                <a:off x="4611687" y="6021388"/>
                <a:ext cx="596900" cy="663575"/>
              </a:xfrm>
              <a:custGeom>
                <a:rect b="b" l="l" r="r" t="t"/>
                <a:pathLst>
                  <a:path extrusionOk="0" h="59" w="53">
                    <a:moveTo>
                      <a:pt x="12" y="15"/>
                    </a:moveTo>
                    <a:cubicBezTo>
                      <a:pt x="8" y="7"/>
                      <a:pt x="8" y="7"/>
                      <a:pt x="8" y="7"/>
                    </a:cubicBezTo>
                    <a:cubicBezTo>
                      <a:pt x="13" y="0"/>
                      <a:pt x="13" y="0"/>
                      <a:pt x="13" y="0"/>
                    </a:cubicBezTo>
                    <a:cubicBezTo>
                      <a:pt x="19" y="6"/>
                      <a:pt x="19" y="6"/>
                      <a:pt x="19" y="6"/>
                    </a:cubicBezTo>
                    <a:cubicBezTo>
                      <a:pt x="22" y="10"/>
                      <a:pt x="22" y="10"/>
                      <a:pt x="22" y="10"/>
                    </a:cubicBezTo>
                    <a:cubicBezTo>
                      <a:pt x="31" y="7"/>
                      <a:pt x="31" y="7"/>
                      <a:pt x="31" y="7"/>
                    </a:cubicBezTo>
                    <a:cubicBezTo>
                      <a:pt x="36" y="12"/>
                      <a:pt x="36" y="12"/>
                      <a:pt x="36" y="12"/>
                    </a:cubicBezTo>
                    <a:cubicBezTo>
                      <a:pt x="41" y="20"/>
                      <a:pt x="41" y="20"/>
                      <a:pt x="41" y="20"/>
                    </a:cubicBezTo>
                    <a:cubicBezTo>
                      <a:pt x="51" y="27"/>
                      <a:pt x="51" y="27"/>
                      <a:pt x="51" y="27"/>
                    </a:cubicBezTo>
                    <a:cubicBezTo>
                      <a:pt x="51" y="27"/>
                      <a:pt x="53" y="34"/>
                      <a:pt x="52" y="37"/>
                    </a:cubicBezTo>
                    <a:cubicBezTo>
                      <a:pt x="51" y="40"/>
                      <a:pt x="48" y="42"/>
                      <a:pt x="45" y="42"/>
                    </a:cubicBezTo>
                    <a:cubicBezTo>
                      <a:pt x="41" y="42"/>
                      <a:pt x="32" y="43"/>
                      <a:pt x="32" y="43"/>
                    </a:cubicBezTo>
                    <a:cubicBezTo>
                      <a:pt x="32" y="43"/>
                      <a:pt x="28" y="43"/>
                      <a:pt x="27" y="47"/>
                    </a:cubicBezTo>
                    <a:cubicBezTo>
                      <a:pt x="26" y="50"/>
                      <a:pt x="24" y="56"/>
                      <a:pt x="24" y="56"/>
                    </a:cubicBezTo>
                    <a:cubicBezTo>
                      <a:pt x="15" y="59"/>
                      <a:pt x="15" y="59"/>
                      <a:pt x="15" y="59"/>
                    </a:cubicBezTo>
                    <a:cubicBezTo>
                      <a:pt x="9" y="52"/>
                      <a:pt x="9" y="52"/>
                      <a:pt x="9" y="52"/>
                    </a:cubicBezTo>
                    <a:cubicBezTo>
                      <a:pt x="9" y="52"/>
                      <a:pt x="8" y="46"/>
                      <a:pt x="8" y="42"/>
                    </a:cubicBezTo>
                    <a:cubicBezTo>
                      <a:pt x="8" y="39"/>
                      <a:pt x="7" y="31"/>
                      <a:pt x="7" y="31"/>
                    </a:cubicBezTo>
                    <a:cubicBezTo>
                      <a:pt x="0" y="28"/>
                      <a:pt x="0" y="28"/>
                      <a:pt x="0" y="28"/>
                    </a:cubicBezTo>
                    <a:cubicBezTo>
                      <a:pt x="1" y="20"/>
                      <a:pt x="1" y="20"/>
                      <a:pt x="1" y="20"/>
                    </a:cubicBezTo>
                    <a:cubicBezTo>
                      <a:pt x="9" y="19"/>
                      <a:pt x="9" y="19"/>
                      <a:pt x="9" y="19"/>
                    </a:cubicBezTo>
                    <a:lnTo>
                      <a:pt x="12" y="15"/>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0" name="Google Shape;2080;p18"/>
              <p:cNvSpPr/>
              <p:nvPr/>
            </p:nvSpPr>
            <p:spPr>
              <a:xfrm>
                <a:off x="2846387" y="5256213"/>
                <a:ext cx="77788" cy="123825"/>
              </a:xfrm>
              <a:custGeom>
                <a:rect b="b" l="l" r="r" t="t"/>
                <a:pathLst>
                  <a:path extrusionOk="0" h="78" w="49">
                    <a:moveTo>
                      <a:pt x="0" y="57"/>
                    </a:moveTo>
                    <a:lnTo>
                      <a:pt x="35" y="0"/>
                    </a:lnTo>
                    <a:lnTo>
                      <a:pt x="49" y="35"/>
                    </a:lnTo>
                    <a:lnTo>
                      <a:pt x="28" y="64"/>
                    </a:lnTo>
                    <a:lnTo>
                      <a:pt x="14" y="78"/>
                    </a:lnTo>
                    <a:lnTo>
                      <a:pt x="0" y="57"/>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1" name="Google Shape;2081;p18"/>
              <p:cNvSpPr/>
              <p:nvPr/>
            </p:nvSpPr>
            <p:spPr>
              <a:xfrm>
                <a:off x="3048000" y="5176838"/>
                <a:ext cx="236538" cy="225425"/>
              </a:xfrm>
              <a:custGeom>
                <a:rect b="b" l="l" r="r" t="t"/>
                <a:pathLst>
                  <a:path extrusionOk="0" h="20" w="21">
                    <a:moveTo>
                      <a:pt x="1" y="6"/>
                    </a:moveTo>
                    <a:cubicBezTo>
                      <a:pt x="9" y="1"/>
                      <a:pt x="9" y="1"/>
                      <a:pt x="9" y="1"/>
                    </a:cubicBezTo>
                    <a:cubicBezTo>
                      <a:pt x="16" y="0"/>
                      <a:pt x="16" y="0"/>
                      <a:pt x="16" y="0"/>
                    </a:cubicBezTo>
                    <a:cubicBezTo>
                      <a:pt x="21" y="5"/>
                      <a:pt x="21" y="5"/>
                      <a:pt x="21" y="5"/>
                    </a:cubicBezTo>
                    <a:cubicBezTo>
                      <a:pt x="21" y="5"/>
                      <a:pt x="15" y="7"/>
                      <a:pt x="15" y="12"/>
                    </a:cubicBezTo>
                    <a:cubicBezTo>
                      <a:pt x="15" y="16"/>
                      <a:pt x="16" y="20"/>
                      <a:pt x="14" y="20"/>
                    </a:cubicBezTo>
                    <a:cubicBezTo>
                      <a:pt x="12" y="20"/>
                      <a:pt x="7" y="18"/>
                      <a:pt x="7" y="18"/>
                    </a:cubicBezTo>
                    <a:cubicBezTo>
                      <a:pt x="3" y="12"/>
                      <a:pt x="3" y="12"/>
                      <a:pt x="3" y="12"/>
                    </a:cubicBezTo>
                    <a:cubicBezTo>
                      <a:pt x="0" y="10"/>
                      <a:pt x="0" y="10"/>
                      <a:pt x="0" y="10"/>
                    </a:cubicBezTo>
                    <a:lnTo>
                      <a:pt x="1" y="6"/>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2" name="Google Shape;2082;p18"/>
              <p:cNvSpPr/>
              <p:nvPr/>
            </p:nvSpPr>
            <p:spPr>
              <a:xfrm>
                <a:off x="3711575" y="5446713"/>
                <a:ext cx="282575" cy="169863"/>
              </a:xfrm>
              <a:custGeom>
                <a:rect b="b" l="l" r="r" t="t"/>
                <a:pathLst>
                  <a:path extrusionOk="0" h="107" w="178">
                    <a:moveTo>
                      <a:pt x="43" y="0"/>
                    </a:moveTo>
                    <a:lnTo>
                      <a:pt x="149" y="22"/>
                    </a:lnTo>
                    <a:lnTo>
                      <a:pt x="178" y="107"/>
                    </a:lnTo>
                    <a:lnTo>
                      <a:pt x="93" y="107"/>
                    </a:lnTo>
                    <a:lnTo>
                      <a:pt x="36" y="93"/>
                    </a:lnTo>
                    <a:lnTo>
                      <a:pt x="36" y="57"/>
                    </a:lnTo>
                    <a:lnTo>
                      <a:pt x="0" y="15"/>
                    </a:lnTo>
                    <a:lnTo>
                      <a:pt x="43" y="0"/>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3" name="Google Shape;2083;p18"/>
              <p:cNvSpPr/>
              <p:nvPr/>
            </p:nvSpPr>
            <p:spPr>
              <a:xfrm>
                <a:off x="4140200" y="5638800"/>
                <a:ext cx="550863" cy="303213"/>
              </a:xfrm>
              <a:custGeom>
                <a:rect b="b" l="l" r="r" t="t"/>
                <a:pathLst>
                  <a:path extrusionOk="0" h="27" w="49">
                    <a:moveTo>
                      <a:pt x="0" y="3"/>
                    </a:moveTo>
                    <a:cubicBezTo>
                      <a:pt x="15" y="3"/>
                      <a:pt x="15" y="3"/>
                      <a:pt x="15" y="3"/>
                    </a:cubicBezTo>
                    <a:cubicBezTo>
                      <a:pt x="15" y="3"/>
                      <a:pt x="19" y="0"/>
                      <a:pt x="21" y="4"/>
                    </a:cubicBezTo>
                    <a:cubicBezTo>
                      <a:pt x="23" y="8"/>
                      <a:pt x="30" y="12"/>
                      <a:pt x="33" y="11"/>
                    </a:cubicBezTo>
                    <a:cubicBezTo>
                      <a:pt x="37" y="10"/>
                      <a:pt x="49" y="9"/>
                      <a:pt x="49" y="9"/>
                    </a:cubicBezTo>
                    <a:cubicBezTo>
                      <a:pt x="47" y="22"/>
                      <a:pt x="47" y="22"/>
                      <a:pt x="47" y="22"/>
                    </a:cubicBezTo>
                    <a:cubicBezTo>
                      <a:pt x="39" y="24"/>
                      <a:pt x="39" y="24"/>
                      <a:pt x="39" y="24"/>
                    </a:cubicBezTo>
                    <a:cubicBezTo>
                      <a:pt x="27" y="20"/>
                      <a:pt x="27" y="20"/>
                      <a:pt x="27" y="20"/>
                    </a:cubicBezTo>
                    <a:cubicBezTo>
                      <a:pt x="26" y="27"/>
                      <a:pt x="26" y="27"/>
                      <a:pt x="26" y="27"/>
                    </a:cubicBezTo>
                    <a:cubicBezTo>
                      <a:pt x="21" y="26"/>
                      <a:pt x="21" y="26"/>
                      <a:pt x="21" y="26"/>
                    </a:cubicBezTo>
                    <a:cubicBezTo>
                      <a:pt x="23" y="13"/>
                      <a:pt x="23" y="13"/>
                      <a:pt x="23" y="13"/>
                    </a:cubicBezTo>
                    <a:cubicBezTo>
                      <a:pt x="16" y="15"/>
                      <a:pt x="16" y="15"/>
                      <a:pt x="16" y="15"/>
                    </a:cubicBezTo>
                    <a:cubicBezTo>
                      <a:pt x="15" y="18"/>
                      <a:pt x="15" y="18"/>
                      <a:pt x="15" y="18"/>
                    </a:cubicBezTo>
                    <a:cubicBezTo>
                      <a:pt x="8" y="12"/>
                      <a:pt x="8" y="12"/>
                      <a:pt x="8" y="12"/>
                    </a:cubicBezTo>
                    <a:cubicBezTo>
                      <a:pt x="13" y="9"/>
                      <a:pt x="13" y="9"/>
                      <a:pt x="13" y="9"/>
                    </a:cubicBezTo>
                    <a:cubicBezTo>
                      <a:pt x="12" y="6"/>
                      <a:pt x="12" y="6"/>
                      <a:pt x="12" y="6"/>
                    </a:cubicBezTo>
                    <a:lnTo>
                      <a:pt x="0" y="3"/>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4" name="Google Shape;2084;p18"/>
              <p:cNvSpPr/>
              <p:nvPr/>
            </p:nvSpPr>
            <p:spPr>
              <a:xfrm>
                <a:off x="4611687" y="6021388"/>
                <a:ext cx="596900" cy="663575"/>
              </a:xfrm>
              <a:custGeom>
                <a:rect b="b" l="l" r="r" t="t"/>
                <a:pathLst>
                  <a:path extrusionOk="0" h="59" w="53">
                    <a:moveTo>
                      <a:pt x="12" y="15"/>
                    </a:moveTo>
                    <a:cubicBezTo>
                      <a:pt x="8" y="7"/>
                      <a:pt x="8" y="7"/>
                      <a:pt x="8" y="7"/>
                    </a:cubicBezTo>
                    <a:cubicBezTo>
                      <a:pt x="13" y="0"/>
                      <a:pt x="13" y="0"/>
                      <a:pt x="13" y="0"/>
                    </a:cubicBezTo>
                    <a:cubicBezTo>
                      <a:pt x="19" y="6"/>
                      <a:pt x="19" y="6"/>
                      <a:pt x="19" y="6"/>
                    </a:cubicBezTo>
                    <a:cubicBezTo>
                      <a:pt x="22" y="10"/>
                      <a:pt x="22" y="10"/>
                      <a:pt x="22" y="10"/>
                    </a:cubicBezTo>
                    <a:cubicBezTo>
                      <a:pt x="31" y="7"/>
                      <a:pt x="31" y="7"/>
                      <a:pt x="31" y="7"/>
                    </a:cubicBezTo>
                    <a:cubicBezTo>
                      <a:pt x="36" y="12"/>
                      <a:pt x="36" y="12"/>
                      <a:pt x="36" y="12"/>
                    </a:cubicBezTo>
                    <a:cubicBezTo>
                      <a:pt x="41" y="20"/>
                      <a:pt x="41" y="20"/>
                      <a:pt x="41" y="20"/>
                    </a:cubicBezTo>
                    <a:cubicBezTo>
                      <a:pt x="51" y="27"/>
                      <a:pt x="51" y="27"/>
                      <a:pt x="51" y="27"/>
                    </a:cubicBezTo>
                    <a:cubicBezTo>
                      <a:pt x="51" y="27"/>
                      <a:pt x="53" y="34"/>
                      <a:pt x="52" y="37"/>
                    </a:cubicBezTo>
                    <a:cubicBezTo>
                      <a:pt x="51" y="40"/>
                      <a:pt x="48" y="42"/>
                      <a:pt x="45" y="42"/>
                    </a:cubicBezTo>
                    <a:cubicBezTo>
                      <a:pt x="41" y="42"/>
                      <a:pt x="32" y="43"/>
                      <a:pt x="32" y="43"/>
                    </a:cubicBezTo>
                    <a:cubicBezTo>
                      <a:pt x="32" y="43"/>
                      <a:pt x="28" y="43"/>
                      <a:pt x="27" y="47"/>
                    </a:cubicBezTo>
                    <a:cubicBezTo>
                      <a:pt x="26" y="50"/>
                      <a:pt x="24" y="56"/>
                      <a:pt x="24" y="56"/>
                    </a:cubicBezTo>
                    <a:cubicBezTo>
                      <a:pt x="15" y="59"/>
                      <a:pt x="15" y="59"/>
                      <a:pt x="15" y="59"/>
                    </a:cubicBezTo>
                    <a:cubicBezTo>
                      <a:pt x="9" y="52"/>
                      <a:pt x="9" y="52"/>
                      <a:pt x="9" y="52"/>
                    </a:cubicBezTo>
                    <a:cubicBezTo>
                      <a:pt x="9" y="52"/>
                      <a:pt x="8" y="46"/>
                      <a:pt x="8" y="42"/>
                    </a:cubicBezTo>
                    <a:cubicBezTo>
                      <a:pt x="8" y="39"/>
                      <a:pt x="7" y="31"/>
                      <a:pt x="7" y="31"/>
                    </a:cubicBezTo>
                    <a:cubicBezTo>
                      <a:pt x="0" y="28"/>
                      <a:pt x="0" y="28"/>
                      <a:pt x="0" y="28"/>
                    </a:cubicBezTo>
                    <a:cubicBezTo>
                      <a:pt x="1" y="20"/>
                      <a:pt x="1" y="20"/>
                      <a:pt x="1" y="20"/>
                    </a:cubicBezTo>
                    <a:cubicBezTo>
                      <a:pt x="9" y="19"/>
                      <a:pt x="9" y="19"/>
                      <a:pt x="9" y="19"/>
                    </a:cubicBezTo>
                    <a:lnTo>
                      <a:pt x="12" y="15"/>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5" name="Google Shape;2085;p18"/>
              <p:cNvSpPr/>
              <p:nvPr/>
            </p:nvSpPr>
            <p:spPr>
              <a:xfrm>
                <a:off x="2846387" y="5256213"/>
                <a:ext cx="77788" cy="123825"/>
              </a:xfrm>
              <a:custGeom>
                <a:rect b="b" l="l" r="r" t="t"/>
                <a:pathLst>
                  <a:path extrusionOk="0" h="78" w="49">
                    <a:moveTo>
                      <a:pt x="0" y="57"/>
                    </a:moveTo>
                    <a:lnTo>
                      <a:pt x="35" y="0"/>
                    </a:lnTo>
                    <a:lnTo>
                      <a:pt x="49" y="35"/>
                    </a:lnTo>
                    <a:lnTo>
                      <a:pt x="28" y="64"/>
                    </a:lnTo>
                    <a:lnTo>
                      <a:pt x="14" y="78"/>
                    </a:lnTo>
                    <a:lnTo>
                      <a:pt x="0" y="57"/>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6" name="Google Shape;2086;p18"/>
              <p:cNvSpPr/>
              <p:nvPr/>
            </p:nvSpPr>
            <p:spPr>
              <a:xfrm>
                <a:off x="3048000" y="5176838"/>
                <a:ext cx="236538" cy="225425"/>
              </a:xfrm>
              <a:custGeom>
                <a:rect b="b" l="l" r="r" t="t"/>
                <a:pathLst>
                  <a:path extrusionOk="0" h="20" w="21">
                    <a:moveTo>
                      <a:pt x="1" y="6"/>
                    </a:moveTo>
                    <a:cubicBezTo>
                      <a:pt x="9" y="1"/>
                      <a:pt x="9" y="1"/>
                      <a:pt x="9" y="1"/>
                    </a:cubicBezTo>
                    <a:cubicBezTo>
                      <a:pt x="16" y="0"/>
                      <a:pt x="16" y="0"/>
                      <a:pt x="16" y="0"/>
                    </a:cubicBezTo>
                    <a:cubicBezTo>
                      <a:pt x="21" y="5"/>
                      <a:pt x="21" y="5"/>
                      <a:pt x="21" y="5"/>
                    </a:cubicBezTo>
                    <a:cubicBezTo>
                      <a:pt x="21" y="5"/>
                      <a:pt x="15" y="7"/>
                      <a:pt x="15" y="12"/>
                    </a:cubicBezTo>
                    <a:cubicBezTo>
                      <a:pt x="15" y="16"/>
                      <a:pt x="16" y="20"/>
                      <a:pt x="14" y="20"/>
                    </a:cubicBezTo>
                    <a:cubicBezTo>
                      <a:pt x="12" y="20"/>
                      <a:pt x="7" y="18"/>
                      <a:pt x="7" y="18"/>
                    </a:cubicBezTo>
                    <a:cubicBezTo>
                      <a:pt x="3" y="12"/>
                      <a:pt x="3" y="12"/>
                      <a:pt x="3" y="12"/>
                    </a:cubicBezTo>
                    <a:cubicBezTo>
                      <a:pt x="0" y="10"/>
                      <a:pt x="0" y="10"/>
                      <a:pt x="0" y="10"/>
                    </a:cubicBezTo>
                    <a:lnTo>
                      <a:pt x="1" y="6"/>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7" name="Google Shape;2087;p18"/>
              <p:cNvSpPr/>
              <p:nvPr/>
            </p:nvSpPr>
            <p:spPr>
              <a:xfrm>
                <a:off x="3711575" y="5446713"/>
                <a:ext cx="282575" cy="169863"/>
              </a:xfrm>
              <a:custGeom>
                <a:rect b="b" l="l" r="r" t="t"/>
                <a:pathLst>
                  <a:path extrusionOk="0" h="107" w="178">
                    <a:moveTo>
                      <a:pt x="43" y="0"/>
                    </a:moveTo>
                    <a:lnTo>
                      <a:pt x="149" y="22"/>
                    </a:lnTo>
                    <a:lnTo>
                      <a:pt x="178" y="107"/>
                    </a:lnTo>
                    <a:lnTo>
                      <a:pt x="93" y="107"/>
                    </a:lnTo>
                    <a:lnTo>
                      <a:pt x="36" y="93"/>
                    </a:lnTo>
                    <a:lnTo>
                      <a:pt x="36" y="57"/>
                    </a:lnTo>
                    <a:lnTo>
                      <a:pt x="0" y="15"/>
                    </a:lnTo>
                    <a:lnTo>
                      <a:pt x="43" y="0"/>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8" name="Google Shape;2088;p18"/>
              <p:cNvSpPr/>
              <p:nvPr/>
            </p:nvSpPr>
            <p:spPr>
              <a:xfrm>
                <a:off x="4140200" y="5638800"/>
                <a:ext cx="550863" cy="303213"/>
              </a:xfrm>
              <a:custGeom>
                <a:rect b="b" l="l" r="r" t="t"/>
                <a:pathLst>
                  <a:path extrusionOk="0" h="27" w="49">
                    <a:moveTo>
                      <a:pt x="0" y="3"/>
                    </a:moveTo>
                    <a:cubicBezTo>
                      <a:pt x="15" y="3"/>
                      <a:pt x="15" y="3"/>
                      <a:pt x="15" y="3"/>
                    </a:cubicBezTo>
                    <a:cubicBezTo>
                      <a:pt x="15" y="3"/>
                      <a:pt x="19" y="0"/>
                      <a:pt x="21" y="4"/>
                    </a:cubicBezTo>
                    <a:cubicBezTo>
                      <a:pt x="23" y="8"/>
                      <a:pt x="30" y="12"/>
                      <a:pt x="33" y="11"/>
                    </a:cubicBezTo>
                    <a:cubicBezTo>
                      <a:pt x="37" y="10"/>
                      <a:pt x="49" y="9"/>
                      <a:pt x="49" y="9"/>
                    </a:cubicBezTo>
                    <a:cubicBezTo>
                      <a:pt x="47" y="22"/>
                      <a:pt x="47" y="22"/>
                      <a:pt x="47" y="22"/>
                    </a:cubicBezTo>
                    <a:cubicBezTo>
                      <a:pt x="39" y="24"/>
                      <a:pt x="39" y="24"/>
                      <a:pt x="39" y="24"/>
                    </a:cubicBezTo>
                    <a:cubicBezTo>
                      <a:pt x="27" y="20"/>
                      <a:pt x="27" y="20"/>
                      <a:pt x="27" y="20"/>
                    </a:cubicBezTo>
                    <a:cubicBezTo>
                      <a:pt x="26" y="27"/>
                      <a:pt x="26" y="27"/>
                      <a:pt x="26" y="27"/>
                    </a:cubicBezTo>
                    <a:cubicBezTo>
                      <a:pt x="21" y="26"/>
                      <a:pt x="21" y="26"/>
                      <a:pt x="21" y="26"/>
                    </a:cubicBezTo>
                    <a:cubicBezTo>
                      <a:pt x="23" y="13"/>
                      <a:pt x="23" y="13"/>
                      <a:pt x="23" y="13"/>
                    </a:cubicBezTo>
                    <a:cubicBezTo>
                      <a:pt x="16" y="15"/>
                      <a:pt x="16" y="15"/>
                      <a:pt x="16" y="15"/>
                    </a:cubicBezTo>
                    <a:cubicBezTo>
                      <a:pt x="15" y="18"/>
                      <a:pt x="15" y="18"/>
                      <a:pt x="15" y="18"/>
                    </a:cubicBezTo>
                    <a:cubicBezTo>
                      <a:pt x="8" y="12"/>
                      <a:pt x="8" y="12"/>
                      <a:pt x="8" y="12"/>
                    </a:cubicBezTo>
                    <a:cubicBezTo>
                      <a:pt x="13" y="9"/>
                      <a:pt x="13" y="9"/>
                      <a:pt x="13" y="9"/>
                    </a:cubicBezTo>
                    <a:cubicBezTo>
                      <a:pt x="12" y="6"/>
                      <a:pt x="12" y="6"/>
                      <a:pt x="12" y="6"/>
                    </a:cubicBezTo>
                    <a:lnTo>
                      <a:pt x="0" y="3"/>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9" name="Google Shape;2089;p18"/>
              <p:cNvSpPr/>
              <p:nvPr/>
            </p:nvSpPr>
            <p:spPr>
              <a:xfrm>
                <a:off x="4611687" y="6021388"/>
                <a:ext cx="596900" cy="663575"/>
              </a:xfrm>
              <a:custGeom>
                <a:rect b="b" l="l" r="r" t="t"/>
                <a:pathLst>
                  <a:path extrusionOk="0" h="59" w="53">
                    <a:moveTo>
                      <a:pt x="12" y="15"/>
                    </a:moveTo>
                    <a:cubicBezTo>
                      <a:pt x="8" y="7"/>
                      <a:pt x="8" y="7"/>
                      <a:pt x="8" y="7"/>
                    </a:cubicBezTo>
                    <a:cubicBezTo>
                      <a:pt x="13" y="0"/>
                      <a:pt x="13" y="0"/>
                      <a:pt x="13" y="0"/>
                    </a:cubicBezTo>
                    <a:cubicBezTo>
                      <a:pt x="19" y="6"/>
                      <a:pt x="19" y="6"/>
                      <a:pt x="19" y="6"/>
                    </a:cubicBezTo>
                    <a:cubicBezTo>
                      <a:pt x="22" y="10"/>
                      <a:pt x="22" y="10"/>
                      <a:pt x="22" y="10"/>
                    </a:cubicBezTo>
                    <a:cubicBezTo>
                      <a:pt x="31" y="7"/>
                      <a:pt x="31" y="7"/>
                      <a:pt x="31" y="7"/>
                    </a:cubicBezTo>
                    <a:cubicBezTo>
                      <a:pt x="36" y="12"/>
                      <a:pt x="36" y="12"/>
                      <a:pt x="36" y="12"/>
                    </a:cubicBezTo>
                    <a:cubicBezTo>
                      <a:pt x="41" y="20"/>
                      <a:pt x="41" y="20"/>
                      <a:pt x="41" y="20"/>
                    </a:cubicBezTo>
                    <a:cubicBezTo>
                      <a:pt x="51" y="27"/>
                      <a:pt x="51" y="27"/>
                      <a:pt x="51" y="27"/>
                    </a:cubicBezTo>
                    <a:cubicBezTo>
                      <a:pt x="51" y="27"/>
                      <a:pt x="53" y="34"/>
                      <a:pt x="52" y="37"/>
                    </a:cubicBezTo>
                    <a:cubicBezTo>
                      <a:pt x="51" y="40"/>
                      <a:pt x="48" y="42"/>
                      <a:pt x="45" y="42"/>
                    </a:cubicBezTo>
                    <a:cubicBezTo>
                      <a:pt x="41" y="42"/>
                      <a:pt x="32" y="43"/>
                      <a:pt x="32" y="43"/>
                    </a:cubicBezTo>
                    <a:cubicBezTo>
                      <a:pt x="32" y="43"/>
                      <a:pt x="28" y="43"/>
                      <a:pt x="27" y="47"/>
                    </a:cubicBezTo>
                    <a:cubicBezTo>
                      <a:pt x="26" y="50"/>
                      <a:pt x="24" y="56"/>
                      <a:pt x="24" y="56"/>
                    </a:cubicBezTo>
                    <a:cubicBezTo>
                      <a:pt x="15" y="59"/>
                      <a:pt x="15" y="59"/>
                      <a:pt x="15" y="59"/>
                    </a:cubicBezTo>
                    <a:cubicBezTo>
                      <a:pt x="9" y="52"/>
                      <a:pt x="9" y="52"/>
                      <a:pt x="9" y="52"/>
                    </a:cubicBezTo>
                    <a:cubicBezTo>
                      <a:pt x="9" y="52"/>
                      <a:pt x="8" y="46"/>
                      <a:pt x="8" y="42"/>
                    </a:cubicBezTo>
                    <a:cubicBezTo>
                      <a:pt x="8" y="39"/>
                      <a:pt x="7" y="31"/>
                      <a:pt x="7" y="31"/>
                    </a:cubicBezTo>
                    <a:cubicBezTo>
                      <a:pt x="0" y="28"/>
                      <a:pt x="0" y="28"/>
                      <a:pt x="0" y="28"/>
                    </a:cubicBezTo>
                    <a:cubicBezTo>
                      <a:pt x="1" y="20"/>
                      <a:pt x="1" y="20"/>
                      <a:pt x="1" y="20"/>
                    </a:cubicBezTo>
                    <a:cubicBezTo>
                      <a:pt x="9" y="19"/>
                      <a:pt x="9" y="19"/>
                      <a:pt x="9" y="19"/>
                    </a:cubicBezTo>
                    <a:lnTo>
                      <a:pt x="12" y="15"/>
                    </a:lnTo>
                    <a:close/>
                  </a:path>
                </a:pathLst>
              </a:custGeom>
              <a:solidFill>
                <a:srgbClr val="51ACF7"/>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2090" name="Google Shape;2090;p18"/>
            <p:cNvSpPr txBox="1"/>
            <p:nvPr/>
          </p:nvSpPr>
          <p:spPr>
            <a:xfrm>
              <a:off x="7324766" y="1732934"/>
              <a:ext cx="972728" cy="36576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000000"/>
                  </a:solidFill>
                  <a:latin typeface="Arial"/>
                  <a:ea typeface="Arial"/>
                  <a:cs typeface="Arial"/>
                  <a:sym typeface="Arial"/>
                </a:rPr>
                <a:t>Northeast</a:t>
              </a:r>
              <a:endParaRPr/>
            </a:p>
          </p:txBody>
        </p:sp>
        <p:sp>
          <p:nvSpPr>
            <p:cNvPr id="2091" name="Google Shape;2091;p18"/>
            <p:cNvSpPr txBox="1"/>
            <p:nvPr/>
          </p:nvSpPr>
          <p:spPr>
            <a:xfrm>
              <a:off x="6730460" y="3380332"/>
              <a:ext cx="972728" cy="36576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000000"/>
                  </a:solidFill>
                  <a:latin typeface="Arial"/>
                  <a:ea typeface="Arial"/>
                  <a:cs typeface="Arial"/>
                  <a:sym typeface="Arial"/>
                </a:rPr>
                <a:t>South</a:t>
              </a:r>
              <a:endParaRPr b="1" sz="2000">
                <a:solidFill>
                  <a:srgbClr val="000000"/>
                </a:solidFill>
                <a:latin typeface="Arial"/>
                <a:ea typeface="Arial"/>
                <a:cs typeface="Arial"/>
                <a:sym typeface="Arial"/>
              </a:endParaRPr>
            </a:p>
          </p:txBody>
        </p:sp>
        <p:sp>
          <p:nvSpPr>
            <p:cNvPr id="2092" name="Google Shape;2092;p18"/>
            <p:cNvSpPr txBox="1"/>
            <p:nvPr/>
          </p:nvSpPr>
          <p:spPr>
            <a:xfrm>
              <a:off x="5548352" y="1392444"/>
              <a:ext cx="972728" cy="36576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000000"/>
                  </a:solidFill>
                  <a:latin typeface="Arial"/>
                  <a:ea typeface="Arial"/>
                  <a:cs typeface="Arial"/>
                  <a:sym typeface="Arial"/>
                </a:rPr>
                <a:t>Midwest</a:t>
              </a:r>
              <a:endParaRPr b="1" sz="2000">
                <a:solidFill>
                  <a:srgbClr val="000000"/>
                </a:solidFill>
                <a:latin typeface="Arial"/>
                <a:ea typeface="Arial"/>
                <a:cs typeface="Arial"/>
                <a:sym typeface="Arial"/>
              </a:endParaRPr>
            </a:p>
          </p:txBody>
        </p:sp>
        <p:sp>
          <p:nvSpPr>
            <p:cNvPr id="2093" name="Google Shape;2093;p18"/>
            <p:cNvSpPr txBox="1"/>
            <p:nvPr/>
          </p:nvSpPr>
          <p:spPr>
            <a:xfrm>
              <a:off x="1725485" y="1590391"/>
              <a:ext cx="972728" cy="36576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000">
                  <a:solidFill>
                    <a:srgbClr val="000000"/>
                  </a:solidFill>
                  <a:latin typeface="Arial"/>
                  <a:ea typeface="Arial"/>
                  <a:cs typeface="Arial"/>
                  <a:sym typeface="Arial"/>
                </a:rPr>
                <a:t>West</a:t>
              </a:r>
              <a:endParaRPr/>
            </a:p>
          </p:txBody>
        </p:sp>
      </p:grpSp>
      <p:graphicFrame>
        <p:nvGraphicFramePr>
          <p:cNvPr id="2094" name="Google Shape;2094;p18"/>
          <p:cNvGraphicFramePr/>
          <p:nvPr/>
        </p:nvGraphicFramePr>
        <p:xfrm>
          <a:off x="2968871" y="5290853"/>
          <a:ext cx="3000000" cy="3000000"/>
        </p:xfrm>
        <a:graphic>
          <a:graphicData uri="http://schemas.openxmlformats.org/drawingml/2006/table">
            <a:tbl>
              <a:tblPr bandRow="1" firstRow="1">
                <a:noFill/>
                <a:tableStyleId>{E75E619A-A03D-425D-8FD7-78F68874EFC2}</a:tableStyleId>
              </a:tblPr>
              <a:tblGrid>
                <a:gridCol w="1439900"/>
                <a:gridCol w="1379325"/>
                <a:gridCol w="1379325"/>
                <a:gridCol w="1379325"/>
              </a:tblGrid>
              <a:tr h="365750">
                <a:tc>
                  <a:txBody>
                    <a:bodyPr/>
                    <a:lstStyle/>
                    <a:p>
                      <a:pPr indent="0" lvl="0" marL="0" marR="0" rtl="0" algn="l">
                        <a:spcBef>
                          <a:spcPts val="0"/>
                        </a:spcBef>
                        <a:spcAft>
                          <a:spcPts val="0"/>
                        </a:spcAft>
                        <a:buNone/>
                      </a:pPr>
                      <a:r>
                        <a:rPr lang="en-US" sz="1600" u="none" cap="none" strike="noStrike">
                          <a:solidFill>
                            <a:schemeClr val="lt1"/>
                          </a:solidFill>
                        </a:rPr>
                        <a:t>Highest Risk</a:t>
                      </a:r>
                      <a:endParaRPr sz="1600">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53964"/>
                    </a:solidFill>
                  </a:tcPr>
                </a:tc>
                <a:tc>
                  <a:txBody>
                    <a:bodyPr/>
                    <a:lstStyle/>
                    <a:p>
                      <a:pPr indent="0" lvl="0" marL="0" marR="0" rtl="0" algn="ctr">
                        <a:spcBef>
                          <a:spcPts val="0"/>
                        </a:spcBef>
                        <a:spcAft>
                          <a:spcPts val="0"/>
                        </a:spcAft>
                        <a:buNone/>
                      </a:pPr>
                      <a:r>
                        <a:t/>
                      </a:r>
                      <a:endParaRPr sz="16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972C9"/>
                    </a:solidFill>
                  </a:tcPr>
                </a:tc>
                <a:tc>
                  <a:txBody>
                    <a:bodyPr/>
                    <a:lstStyle/>
                    <a:p>
                      <a:pPr indent="0" lvl="0" marL="0" marR="0" rtl="0" algn="l">
                        <a:spcBef>
                          <a:spcPts val="0"/>
                        </a:spcBef>
                        <a:spcAft>
                          <a:spcPts val="0"/>
                        </a:spcAft>
                        <a:buNone/>
                      </a:pPr>
                      <a:r>
                        <a:t/>
                      </a:r>
                      <a:endParaRPr sz="16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3ADF7"/>
                    </a:solidFill>
                  </a:tcPr>
                </a:tc>
                <a:tc>
                  <a:txBody>
                    <a:bodyPr/>
                    <a:lstStyle/>
                    <a:p>
                      <a:pPr indent="0" lvl="0" marL="0" marR="0" rtl="0" algn="r">
                        <a:spcBef>
                          <a:spcPts val="0"/>
                        </a:spcBef>
                        <a:spcAft>
                          <a:spcPts val="0"/>
                        </a:spcAft>
                        <a:buNone/>
                      </a:pPr>
                      <a:r>
                        <a:rPr lang="en-US" sz="1600">
                          <a:solidFill>
                            <a:schemeClr val="dk1"/>
                          </a:solidFill>
                        </a:rPr>
                        <a:t>Lowest</a:t>
                      </a:r>
                      <a:r>
                        <a:rPr lang="en-US" sz="1600">
                          <a:solidFill>
                            <a:schemeClr val="dk1"/>
                          </a:solidFill>
                        </a:rPr>
                        <a:t> Risk</a:t>
                      </a:r>
                      <a:endParaRPr sz="16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6E4FC"/>
                    </a:solidFill>
                  </a:tcPr>
                </a:tc>
              </a:tr>
            </a:tbl>
          </a:graphicData>
        </a:graphic>
      </p:graphicFrame>
      <p:graphicFrame>
        <p:nvGraphicFramePr>
          <p:cNvPr id="2095" name="Google Shape;2095;p18"/>
          <p:cNvGraphicFramePr/>
          <p:nvPr/>
        </p:nvGraphicFramePr>
        <p:xfrm>
          <a:off x="461288" y="3306485"/>
          <a:ext cx="3000000" cy="3000000"/>
        </p:xfrm>
        <a:graphic>
          <a:graphicData uri="http://schemas.openxmlformats.org/drawingml/2006/table">
            <a:tbl>
              <a:tblPr bandRow="1" firstRow="1">
                <a:noFill/>
                <a:tableStyleId>{E75E619A-A03D-425D-8FD7-78F68874EFC2}</a:tableStyleId>
              </a:tblPr>
              <a:tblGrid>
                <a:gridCol w="1800750"/>
                <a:gridCol w="576700"/>
              </a:tblGrid>
              <a:tr h="164600">
                <a:tc>
                  <a:txBody>
                    <a:bodyPr/>
                    <a:lstStyle/>
                    <a:p>
                      <a:pPr indent="0" lvl="0" marL="0" marR="0" rtl="0" algn="l">
                        <a:spcBef>
                          <a:spcPts val="0"/>
                        </a:spcBef>
                        <a:spcAft>
                          <a:spcPts val="0"/>
                        </a:spcAft>
                        <a:buNone/>
                      </a:pPr>
                      <a:r>
                        <a:rPr lang="en-US" sz="1400">
                          <a:solidFill>
                            <a:schemeClr val="dk1"/>
                          </a:solidFill>
                        </a:rPr>
                        <a:t>State</a:t>
                      </a:r>
                      <a:endParaRPr sz="1400">
                        <a:solidFill>
                          <a:schemeClr val="dk1"/>
                        </a:solidFill>
                      </a:endParaRPr>
                    </a:p>
                  </a:txBody>
                  <a:tcPr marT="0" marB="0"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solidFill>
                            <a:schemeClr val="dk1"/>
                          </a:solidFill>
                        </a:rPr>
                        <a:t>1/n</a:t>
                      </a:r>
                      <a:endParaRPr sz="1400">
                        <a:solidFill>
                          <a:schemeClr val="dk1"/>
                        </a:solidFill>
                      </a:endParaRPr>
                    </a:p>
                  </a:txBody>
                  <a:tcPr marT="0" marB="0" marR="45725" marL="4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spcBef>
                          <a:spcPts val="0"/>
                        </a:spcBef>
                        <a:spcAft>
                          <a:spcPts val="0"/>
                        </a:spcAft>
                        <a:buNone/>
                      </a:pPr>
                      <a:r>
                        <a:rPr lang="en-US" sz="1400">
                          <a:solidFill>
                            <a:schemeClr val="lt1"/>
                          </a:solidFill>
                        </a:rPr>
                        <a:t>District of Columbia</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13</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Maryland</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49</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77800">
                <a:tc>
                  <a:txBody>
                    <a:bodyPr/>
                    <a:lstStyle/>
                    <a:p>
                      <a:pPr indent="0" lvl="0" marL="0" marR="0" rtl="0" algn="l">
                        <a:spcBef>
                          <a:spcPts val="0"/>
                        </a:spcBef>
                        <a:spcAft>
                          <a:spcPts val="0"/>
                        </a:spcAft>
                        <a:buNone/>
                      </a:pPr>
                      <a:r>
                        <a:rPr lang="en-US" sz="1400">
                          <a:solidFill>
                            <a:schemeClr val="lt1"/>
                          </a:solidFill>
                        </a:rPr>
                        <a:t>Georgia</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51</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Florida</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54</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Louisiana</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56</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New York</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69</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Texas</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81</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New Jersey</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84</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Mississippi</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85</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South Carolina</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86</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North Carolina</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93</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Delaware</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96</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43964"/>
                    </a:solidFill>
                  </a:tcPr>
                </a:tc>
              </a:tr>
              <a:tr h="164600">
                <a:tc>
                  <a:txBody>
                    <a:bodyPr/>
                    <a:lstStyle/>
                    <a:p>
                      <a:pPr indent="0" lvl="0" marL="0" marR="0" rtl="0" algn="l">
                        <a:spcBef>
                          <a:spcPts val="0"/>
                        </a:spcBef>
                        <a:spcAft>
                          <a:spcPts val="0"/>
                        </a:spcAft>
                        <a:buNone/>
                      </a:pPr>
                      <a:r>
                        <a:rPr lang="en-US" sz="1400">
                          <a:solidFill>
                            <a:schemeClr val="lt1"/>
                          </a:solidFill>
                        </a:rPr>
                        <a:t>Alabama</a:t>
                      </a:r>
                      <a:endParaRPr sz="1400">
                        <a:solidFill>
                          <a:schemeClr val="lt1"/>
                        </a:solidFill>
                      </a:endParaRPr>
                    </a:p>
                  </a:txBody>
                  <a:tcPr marT="0" marB="0" marR="45725" marL="457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3964"/>
                    </a:solidFill>
                  </a:tcPr>
                </a:tc>
                <a:tc>
                  <a:txBody>
                    <a:bodyPr/>
                    <a:lstStyle/>
                    <a:p>
                      <a:pPr indent="0" lvl="0" marL="0" marR="0" rtl="0" algn="ctr">
                        <a:spcBef>
                          <a:spcPts val="0"/>
                        </a:spcBef>
                        <a:spcAft>
                          <a:spcPts val="0"/>
                        </a:spcAft>
                        <a:buNone/>
                      </a:pPr>
                      <a:r>
                        <a:rPr lang="en-US" sz="1400">
                          <a:solidFill>
                            <a:schemeClr val="lt1"/>
                          </a:solidFill>
                        </a:rPr>
                        <a:t>97</a:t>
                      </a:r>
                      <a:endParaRPr sz="1400">
                        <a:solidFill>
                          <a:schemeClr val="lt1"/>
                        </a:solidFill>
                      </a:endParaRPr>
                    </a:p>
                  </a:txBody>
                  <a:tcPr marT="0" marB="0" marR="45725" marL="457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3964"/>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0" name="Shape 2100"/>
        <p:cNvGrpSpPr/>
        <p:nvPr/>
      </p:nvGrpSpPr>
      <p:grpSpPr>
        <a:xfrm>
          <a:off x="0" y="0"/>
          <a:ext cx="0" cy="0"/>
          <a:chOff x="0" y="0"/>
          <a:chExt cx="0" cy="0"/>
        </a:xfrm>
      </p:grpSpPr>
      <p:sp>
        <p:nvSpPr>
          <p:cNvPr id="2101" name="Google Shape;2101;p1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CDC Fact Sheets and Other Information</a:t>
            </a:r>
            <a:endParaRPr/>
          </a:p>
        </p:txBody>
      </p:sp>
      <p:pic>
        <p:nvPicPr>
          <p:cNvPr id="2102" name="Google Shape;2102;p19"/>
          <p:cNvPicPr preferRelativeResize="0"/>
          <p:nvPr/>
        </p:nvPicPr>
        <p:blipFill rotWithShape="1">
          <a:blip r:embed="rId3">
            <a:alphaModFix/>
          </a:blip>
          <a:srcRect b="0" l="0" r="0" t="0"/>
          <a:stretch/>
        </p:blipFill>
        <p:spPr>
          <a:xfrm>
            <a:off x="457200" y="-419775"/>
            <a:ext cx="4612225" cy="6809025"/>
          </a:xfrm>
          <a:prstGeom prst="rect">
            <a:avLst/>
          </a:prstGeom>
          <a:noFill/>
          <a:ln>
            <a:noFill/>
          </a:ln>
        </p:spPr>
      </p:pic>
      <p:pic>
        <p:nvPicPr>
          <p:cNvPr descr="Screen Shot 2014-11-09 at 7.20.40 PM.png" id="2103" name="Google Shape;2103;p19"/>
          <p:cNvPicPr preferRelativeResize="0"/>
          <p:nvPr/>
        </p:nvPicPr>
        <p:blipFill rotWithShape="1">
          <a:blip r:embed="rId4">
            <a:alphaModFix/>
          </a:blip>
          <a:srcRect b="0" l="0" r="0" t="0"/>
          <a:stretch/>
        </p:blipFill>
        <p:spPr>
          <a:xfrm>
            <a:off x="6267744" y="2444544"/>
            <a:ext cx="4710166" cy="3242393"/>
          </a:xfrm>
          <a:prstGeom prst="rect">
            <a:avLst/>
          </a:prstGeom>
          <a:noFill/>
          <a:ln>
            <a:noFill/>
          </a:ln>
        </p:spPr>
      </p:pic>
      <p:sp>
        <p:nvSpPr>
          <p:cNvPr id="2104" name="Google Shape;2104;p19"/>
          <p:cNvSpPr txBox="1"/>
          <p:nvPr/>
        </p:nvSpPr>
        <p:spPr>
          <a:xfrm>
            <a:off x="3782602" y="1817884"/>
            <a:ext cx="5181600" cy="36195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u="sng">
                <a:solidFill>
                  <a:srgbClr val="000000"/>
                </a:solidFill>
                <a:latin typeface="Arial"/>
                <a:ea typeface="Arial"/>
                <a:cs typeface="Arial"/>
                <a:sym typeface="Arial"/>
                <a:hlinkClick r:id="rId5">
                  <a:extLst>
                    <a:ext uri="{A12FA001-AC4F-418D-AE19-62706E023703}">
                      <ahyp:hlinkClr val="tx"/>
                    </a:ext>
                  </a:extLst>
                </a:hlinkClick>
              </a:rPr>
              <a:t>http://www.cdc.gov/hiv/risk/prep/index.html</a:t>
            </a:r>
            <a:endParaRPr b="1" sz="1800">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t/>
            </a:r>
            <a:endParaRPr b="1" sz="1800">
              <a:solidFill>
                <a:srgbClr val="000000"/>
              </a:solidFill>
              <a:latin typeface="Arial"/>
              <a:ea typeface="Arial"/>
              <a:cs typeface="Arial"/>
              <a:sym typeface="Arial"/>
            </a:endParaRPr>
          </a:p>
        </p:txBody>
      </p:sp>
      <p:sp>
        <p:nvSpPr>
          <p:cNvPr id="2105" name="Google Shape;2105;p19"/>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Identification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2"/>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Disclaimer</a:t>
            </a:r>
            <a:endParaRPr/>
          </a:p>
        </p:txBody>
      </p:sp>
      <p:sp>
        <p:nvSpPr>
          <p:cNvPr id="1587" name="Google Shape;1587;p2"/>
          <p:cNvSpPr/>
          <p:nvPr/>
        </p:nvSpPr>
        <p:spPr>
          <a:xfrm>
            <a:off x="445161" y="1456602"/>
            <a:ext cx="8083550" cy="4875213"/>
          </a:xfrm>
          <a:prstGeom prst="rect">
            <a:avLst/>
          </a:prstGeom>
          <a:noFill/>
          <a:ln>
            <a:noFill/>
          </a:ln>
        </p:spPr>
        <p:txBody>
          <a:bodyPr anchorCtr="0" anchor="t" bIns="0" lIns="0" spcFirstLastPara="1" rIns="0" wrap="square" tIns="0">
            <a:noAutofit/>
          </a:bodyPr>
          <a:lstStyle/>
          <a:p>
            <a:pPr indent="-342900" lvl="0" marL="342900" marR="0" rtl="0" algn="l">
              <a:lnSpc>
                <a:spcPct val="105000"/>
              </a:lnSpc>
              <a:spcBef>
                <a:spcPts val="0"/>
              </a:spcBef>
              <a:spcAft>
                <a:spcPts val="0"/>
              </a:spcAft>
              <a:buClr>
                <a:srgbClr val="A5A5A5"/>
              </a:buClr>
              <a:buSzPts val="2160"/>
              <a:buFont typeface="Noto Sans Symbols"/>
              <a:buChar char="▪"/>
            </a:pPr>
            <a:r>
              <a:rPr b="0" i="0" lang="en-US" sz="2400" u="none" cap="none" strike="noStrike">
                <a:solidFill>
                  <a:srgbClr val="000000"/>
                </a:solidFill>
                <a:latin typeface="Arial"/>
                <a:ea typeface="Arial"/>
                <a:cs typeface="Arial"/>
                <a:sym typeface="Arial"/>
              </a:rPr>
              <a:t>These non-promotional slides are intended to be used as educational material </a:t>
            </a:r>
            <a:r>
              <a:rPr b="0" i="0" lang="en-US" sz="2400" u="sng" cap="none" strike="noStrike">
                <a:solidFill>
                  <a:srgbClr val="000000"/>
                </a:solidFill>
                <a:latin typeface="Arial"/>
                <a:ea typeface="Arial"/>
                <a:cs typeface="Arial"/>
                <a:sym typeface="Arial"/>
              </a:rPr>
              <a:t>only</a:t>
            </a:r>
            <a:r>
              <a:rPr b="0" i="0" lang="en-US" sz="2400" u="none" cap="none" strike="noStrike">
                <a:solidFill>
                  <a:srgbClr val="000000"/>
                </a:solidFill>
                <a:latin typeface="Arial"/>
                <a:ea typeface="Arial"/>
                <a:cs typeface="Arial"/>
                <a:sym typeface="Arial"/>
              </a:rPr>
              <a:t> in response to an unsolicited question or request.</a:t>
            </a:r>
            <a:endParaRPr/>
          </a:p>
          <a:p>
            <a:pPr indent="-205740" lvl="0" marL="342900" marR="0" rtl="0" algn="l">
              <a:lnSpc>
                <a:spcPct val="105000"/>
              </a:lnSpc>
              <a:spcBef>
                <a:spcPts val="480"/>
              </a:spcBef>
              <a:spcAft>
                <a:spcPts val="0"/>
              </a:spcAft>
              <a:buClr>
                <a:srgbClr val="A5A5A5"/>
              </a:buClr>
              <a:buSzPts val="2160"/>
              <a:buFont typeface="Noto Sans Symbols"/>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5000"/>
              </a:lnSpc>
              <a:spcBef>
                <a:spcPts val="480"/>
              </a:spcBef>
              <a:spcAft>
                <a:spcPts val="0"/>
              </a:spcAft>
              <a:buClr>
                <a:srgbClr val="A5A5A5"/>
              </a:buClr>
              <a:buSzPts val="2160"/>
              <a:buFont typeface="Noto Sans Symbols"/>
              <a:buChar char="▪"/>
            </a:pPr>
            <a:r>
              <a:rPr b="0" i="0" lang="en-US" sz="2400" u="none" cap="none" strike="noStrike">
                <a:solidFill>
                  <a:srgbClr val="000000"/>
                </a:solidFill>
                <a:latin typeface="Arial"/>
                <a:ea typeface="Arial"/>
                <a:cs typeface="Arial"/>
                <a:sym typeface="Arial"/>
              </a:rPr>
              <a:t>The double-dagger (</a:t>
            </a:r>
            <a:r>
              <a:rPr b="0" i="0" lang="en-US" sz="2400" u="none" cap="none" strike="noStrike">
                <a:solidFill>
                  <a:srgbClr val="CC0000"/>
                </a:solidFill>
                <a:latin typeface="Arial"/>
                <a:ea typeface="Arial"/>
                <a:cs typeface="Arial"/>
                <a:sym typeface="Arial"/>
              </a:rPr>
              <a:t>‡</a:t>
            </a:r>
            <a:r>
              <a:rPr b="0" i="0" lang="en-US" sz="2400" u="none" cap="none" strike="noStrike">
                <a:solidFill>
                  <a:srgbClr val="000000"/>
                </a:solidFill>
                <a:latin typeface="Arial"/>
                <a:ea typeface="Arial"/>
                <a:cs typeface="Arial"/>
                <a:sym typeface="Arial"/>
              </a:rPr>
              <a:t>) symbol indicates that these slides may contain information that is not within FDA approved product labeling and has not otherwise been approved by the FDA.</a:t>
            </a:r>
            <a:endParaRPr/>
          </a:p>
          <a:p>
            <a:pPr indent="-205740" lvl="0" marL="342900" marR="0" rtl="0" algn="l">
              <a:lnSpc>
                <a:spcPct val="105000"/>
              </a:lnSpc>
              <a:spcBef>
                <a:spcPts val="480"/>
              </a:spcBef>
              <a:spcAft>
                <a:spcPts val="0"/>
              </a:spcAft>
              <a:buClr>
                <a:srgbClr val="A5A5A5"/>
              </a:buClr>
              <a:buSzPts val="216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lnSpc>
                <a:spcPct val="105000"/>
              </a:lnSpc>
              <a:spcBef>
                <a:spcPts val="48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1588" name="Google Shape;1588;p2"/>
          <p:cNvSpPr txBox="1"/>
          <p:nvPr/>
        </p:nvSpPr>
        <p:spPr>
          <a:xfrm>
            <a:off x="8788400" y="0"/>
            <a:ext cx="306388"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CC3300"/>
                </a:solidFill>
                <a:latin typeface="Arial"/>
                <a:ea typeface="Arial"/>
                <a:cs typeface="Arial"/>
                <a:sym typeface="Arial"/>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0" name="Shape 2110"/>
        <p:cNvGrpSpPr/>
        <p:nvPr/>
      </p:nvGrpSpPr>
      <p:grpSpPr>
        <a:xfrm>
          <a:off x="0" y="0"/>
          <a:ext cx="0" cy="0"/>
          <a:chOff x="0" y="0"/>
          <a:chExt cx="0" cy="0"/>
        </a:xfrm>
      </p:grpSpPr>
      <p:sp>
        <p:nvSpPr>
          <p:cNvPr id="2111" name="Google Shape;2111;p20"/>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Additional Community Resources</a:t>
            </a:r>
            <a:endParaRPr/>
          </a:p>
        </p:txBody>
      </p:sp>
      <p:sp>
        <p:nvSpPr>
          <p:cNvPr id="2112" name="Google Shape;2112;p20"/>
          <p:cNvSpPr txBox="1"/>
          <p:nvPr>
            <p:ph idx="2" type="body"/>
          </p:nvPr>
        </p:nvSpPr>
        <p:spPr>
          <a:xfrm>
            <a:off x="6553200" y="1676400"/>
            <a:ext cx="2286000" cy="46482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1620"/>
              <a:buNone/>
            </a:pPr>
            <a:r>
              <a:rPr b="1" lang="en-US" u="sng">
                <a:solidFill>
                  <a:schemeClr val="hlink"/>
                </a:solidFill>
                <a:hlinkClick r:id="rId3"/>
              </a:rPr>
              <a:t>WhatisPrEP.org</a:t>
            </a:r>
            <a:endParaRPr b="1"/>
          </a:p>
          <a:p>
            <a:pPr indent="0" lvl="0" marL="0" rtl="0" algn="l">
              <a:lnSpc>
                <a:spcPct val="90000"/>
              </a:lnSpc>
              <a:spcBef>
                <a:spcPts val="1200"/>
              </a:spcBef>
              <a:spcAft>
                <a:spcPts val="0"/>
              </a:spcAft>
              <a:buSzPts val="1620"/>
              <a:buNone/>
            </a:pPr>
            <a:r>
              <a:t/>
            </a:r>
            <a:endParaRPr b="1"/>
          </a:p>
          <a:p>
            <a:pPr indent="0" lvl="0" marL="0" rtl="0" algn="l">
              <a:lnSpc>
                <a:spcPct val="90000"/>
              </a:lnSpc>
              <a:spcBef>
                <a:spcPts val="1200"/>
              </a:spcBef>
              <a:spcAft>
                <a:spcPts val="0"/>
              </a:spcAft>
              <a:buSzPts val="1620"/>
              <a:buNone/>
            </a:pPr>
            <a:r>
              <a:rPr b="1" lang="en-US" u="sng">
                <a:solidFill>
                  <a:schemeClr val="hlink"/>
                </a:solidFill>
                <a:hlinkClick r:id="rId4"/>
              </a:rPr>
              <a:t>PrEPFacts.org</a:t>
            </a:r>
            <a:endParaRPr b="1"/>
          </a:p>
          <a:p>
            <a:pPr indent="0" lvl="0" marL="0" rtl="0" algn="l">
              <a:lnSpc>
                <a:spcPct val="90000"/>
              </a:lnSpc>
              <a:spcBef>
                <a:spcPts val="1200"/>
              </a:spcBef>
              <a:spcAft>
                <a:spcPts val="0"/>
              </a:spcAft>
              <a:buSzPts val="1620"/>
              <a:buNone/>
            </a:pPr>
            <a:r>
              <a:t/>
            </a:r>
            <a:endParaRPr b="1"/>
          </a:p>
          <a:p>
            <a:pPr indent="0" lvl="0" marL="0" rtl="0" algn="l">
              <a:lnSpc>
                <a:spcPct val="90000"/>
              </a:lnSpc>
              <a:spcBef>
                <a:spcPts val="1200"/>
              </a:spcBef>
              <a:spcAft>
                <a:spcPts val="0"/>
              </a:spcAft>
              <a:buSzPts val="1620"/>
              <a:buNone/>
            </a:pPr>
            <a:r>
              <a:rPr b="1" lang="en-US" u="sng">
                <a:solidFill>
                  <a:schemeClr val="hlink"/>
                </a:solidFill>
                <a:hlinkClick r:id="rId5"/>
              </a:rPr>
              <a:t>ProjectInform.org</a:t>
            </a:r>
            <a:endParaRPr b="1"/>
          </a:p>
          <a:p>
            <a:pPr indent="0" lvl="0" marL="0" rtl="0" algn="l">
              <a:lnSpc>
                <a:spcPct val="90000"/>
              </a:lnSpc>
              <a:spcBef>
                <a:spcPts val="1200"/>
              </a:spcBef>
              <a:spcAft>
                <a:spcPts val="0"/>
              </a:spcAft>
              <a:buSzPts val="1620"/>
              <a:buNone/>
            </a:pPr>
            <a:r>
              <a:t/>
            </a:r>
            <a:endParaRPr b="1"/>
          </a:p>
          <a:p>
            <a:pPr indent="0" lvl="0" marL="0" rtl="0" algn="l">
              <a:lnSpc>
                <a:spcPct val="90000"/>
              </a:lnSpc>
              <a:spcBef>
                <a:spcPts val="1200"/>
              </a:spcBef>
              <a:spcAft>
                <a:spcPts val="0"/>
              </a:spcAft>
              <a:buSzPts val="1620"/>
              <a:buNone/>
            </a:pPr>
            <a:r>
              <a:rPr b="1" lang="en-US" u="sng">
                <a:solidFill>
                  <a:schemeClr val="hlink"/>
                </a:solidFill>
                <a:hlinkClick r:id="rId6"/>
              </a:rPr>
              <a:t>NMAC.org</a:t>
            </a:r>
            <a:endParaRPr b="1"/>
          </a:p>
          <a:p>
            <a:pPr indent="0" lvl="0" marL="0" rtl="0" algn="l">
              <a:lnSpc>
                <a:spcPct val="90000"/>
              </a:lnSpc>
              <a:spcBef>
                <a:spcPts val="1200"/>
              </a:spcBef>
              <a:spcAft>
                <a:spcPts val="0"/>
              </a:spcAft>
              <a:buSzPts val="1620"/>
              <a:buNone/>
            </a:pPr>
            <a:r>
              <a:t/>
            </a:r>
            <a:endParaRPr b="1"/>
          </a:p>
          <a:p>
            <a:pPr indent="0" lvl="0" marL="0" rtl="0" algn="l">
              <a:lnSpc>
                <a:spcPct val="90000"/>
              </a:lnSpc>
              <a:spcBef>
                <a:spcPts val="1200"/>
              </a:spcBef>
              <a:spcAft>
                <a:spcPts val="0"/>
              </a:spcAft>
              <a:buSzPts val="1620"/>
              <a:buNone/>
            </a:pPr>
            <a:r>
              <a:rPr b="1" lang="en-US" u="sng">
                <a:solidFill>
                  <a:schemeClr val="hlink"/>
                </a:solidFill>
                <a:hlinkClick r:id="rId7"/>
              </a:rPr>
              <a:t>NYC.gov/html/doh/html/living/prep-pep.shtml</a:t>
            </a:r>
            <a:endParaRPr b="1"/>
          </a:p>
          <a:p>
            <a:pPr indent="-240030" lvl="0" marL="342900" rtl="0" algn="l">
              <a:lnSpc>
                <a:spcPct val="90000"/>
              </a:lnSpc>
              <a:spcBef>
                <a:spcPts val="1200"/>
              </a:spcBef>
              <a:spcAft>
                <a:spcPts val="0"/>
              </a:spcAft>
              <a:buSzPts val="1620"/>
              <a:buFont typeface="Arial"/>
              <a:buNone/>
            </a:pPr>
            <a:r>
              <a:t/>
            </a:r>
            <a:endParaRPr/>
          </a:p>
          <a:p>
            <a:pPr indent="-240030" lvl="0" marL="342900" rtl="0" algn="l">
              <a:lnSpc>
                <a:spcPct val="90000"/>
              </a:lnSpc>
              <a:spcBef>
                <a:spcPts val="1200"/>
              </a:spcBef>
              <a:spcAft>
                <a:spcPts val="0"/>
              </a:spcAft>
              <a:buSzPts val="1620"/>
              <a:buFont typeface="Arial"/>
              <a:buNone/>
            </a:pPr>
            <a:r>
              <a:t/>
            </a:r>
            <a:endParaRPr/>
          </a:p>
        </p:txBody>
      </p:sp>
      <p:pic>
        <p:nvPicPr>
          <p:cNvPr id="2113" name="Google Shape;2113;p20"/>
          <p:cNvPicPr preferRelativeResize="0"/>
          <p:nvPr/>
        </p:nvPicPr>
        <p:blipFill rotWithShape="1">
          <a:blip r:embed="rId8">
            <a:alphaModFix/>
          </a:blip>
          <a:srcRect b="0" l="0" r="0" t="0"/>
          <a:stretch/>
        </p:blipFill>
        <p:spPr>
          <a:xfrm rot="-539677">
            <a:off x="326934" y="1641437"/>
            <a:ext cx="2386435" cy="3697899"/>
          </a:xfrm>
          <a:prstGeom prst="rect">
            <a:avLst/>
          </a:prstGeom>
          <a:noFill/>
          <a:ln>
            <a:noFill/>
          </a:ln>
        </p:spPr>
      </p:pic>
      <p:pic>
        <p:nvPicPr>
          <p:cNvPr id="2114" name="Google Shape;2114;p20"/>
          <p:cNvPicPr preferRelativeResize="0"/>
          <p:nvPr/>
        </p:nvPicPr>
        <p:blipFill rotWithShape="1">
          <a:blip r:embed="rId9">
            <a:alphaModFix/>
          </a:blip>
          <a:srcRect b="0" l="0" r="0" t="0"/>
          <a:stretch/>
        </p:blipFill>
        <p:spPr>
          <a:xfrm>
            <a:off x="2815749" y="1392250"/>
            <a:ext cx="3360101" cy="4052453"/>
          </a:xfrm>
          <a:prstGeom prst="rect">
            <a:avLst/>
          </a:prstGeom>
          <a:noFill/>
          <a:ln>
            <a:noFill/>
          </a:ln>
        </p:spPr>
      </p:pic>
      <p:pic>
        <p:nvPicPr>
          <p:cNvPr id="2115" name="Google Shape;2115;p20"/>
          <p:cNvPicPr preferRelativeResize="0"/>
          <p:nvPr/>
        </p:nvPicPr>
        <p:blipFill rotWithShape="1">
          <a:blip r:embed="rId10">
            <a:alphaModFix/>
          </a:blip>
          <a:srcRect b="0" l="0" r="0" t="0"/>
          <a:stretch/>
        </p:blipFill>
        <p:spPr>
          <a:xfrm>
            <a:off x="685800" y="3124200"/>
            <a:ext cx="4972491" cy="3418790"/>
          </a:xfrm>
          <a:prstGeom prst="rect">
            <a:avLst/>
          </a:prstGeom>
          <a:noFill/>
          <a:ln>
            <a:noFill/>
          </a:ln>
        </p:spPr>
      </p:pic>
      <p:sp>
        <p:nvSpPr>
          <p:cNvPr id="2116" name="Google Shape;2116;p20"/>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Identification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1" name="Shape 2121"/>
        <p:cNvGrpSpPr/>
        <p:nvPr/>
      </p:nvGrpSpPr>
      <p:grpSpPr>
        <a:xfrm>
          <a:off x="0" y="0"/>
          <a:ext cx="0" cy="0"/>
          <a:chOff x="0" y="0"/>
          <a:chExt cx="0" cy="0"/>
        </a:xfrm>
      </p:grpSpPr>
      <p:sp>
        <p:nvSpPr>
          <p:cNvPr id="2122" name="Google Shape;2122;p2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Online PrEP Provider Directories Now Exist</a:t>
            </a:r>
            <a:endParaRPr/>
          </a:p>
        </p:txBody>
      </p:sp>
      <p:pic>
        <p:nvPicPr>
          <p:cNvPr id="2123" name="Google Shape;2123;p21"/>
          <p:cNvPicPr preferRelativeResize="0"/>
          <p:nvPr>
            <p:ph idx="1" type="body"/>
          </p:nvPr>
        </p:nvPicPr>
        <p:blipFill rotWithShape="1">
          <a:blip r:embed="rId3">
            <a:alphaModFix/>
          </a:blip>
          <a:srcRect b="0" l="0" r="0" t="0"/>
          <a:stretch/>
        </p:blipFill>
        <p:spPr>
          <a:xfrm>
            <a:off x="560293" y="1452372"/>
            <a:ext cx="5162412" cy="2747277"/>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124" name="Google Shape;2124;p21"/>
          <p:cNvSpPr txBox="1"/>
          <p:nvPr/>
        </p:nvSpPr>
        <p:spPr>
          <a:xfrm>
            <a:off x="380998" y="6657719"/>
            <a:ext cx="7707923" cy="16949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800">
                <a:solidFill>
                  <a:srgbClr val="000000"/>
                </a:solidFill>
                <a:latin typeface="Arial"/>
                <a:ea typeface="Arial"/>
                <a:cs typeface="Arial"/>
                <a:sym typeface="Arial"/>
              </a:rPr>
              <a:t>Available at: http://www.pleaseprepme.org and http://www.prepwatch.org. Accessed October 27, 2015.</a:t>
            </a:r>
            <a:endParaRPr/>
          </a:p>
        </p:txBody>
      </p:sp>
      <p:sp>
        <p:nvSpPr>
          <p:cNvPr id="2125" name="Google Shape;2125;p21"/>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Linkage to Care</a:t>
            </a:r>
            <a:endParaRPr sz="1800">
              <a:solidFill>
                <a:srgbClr val="000000"/>
              </a:solidFill>
              <a:latin typeface="Arial"/>
              <a:ea typeface="Arial"/>
              <a:cs typeface="Arial"/>
              <a:sym typeface="Arial"/>
            </a:endParaRPr>
          </a:p>
        </p:txBody>
      </p:sp>
      <p:pic>
        <p:nvPicPr>
          <p:cNvPr id="2126" name="Google Shape;2126;p21"/>
          <p:cNvPicPr preferRelativeResize="0"/>
          <p:nvPr/>
        </p:nvPicPr>
        <p:blipFill rotWithShape="1">
          <a:blip r:embed="rId4">
            <a:alphaModFix/>
          </a:blip>
          <a:srcRect b="0" l="0" r="13888" t="0"/>
          <a:stretch/>
        </p:blipFill>
        <p:spPr>
          <a:xfrm>
            <a:off x="3585681" y="3486784"/>
            <a:ext cx="4756696" cy="2995089"/>
          </a:xfrm>
          <a:prstGeom prst="rect">
            <a:avLst/>
          </a:prstGeom>
          <a:noFill/>
          <a:ln cap="flat" cmpd="sng" w="9525">
            <a:solidFill>
              <a:schemeClr val="dk1"/>
            </a:solidFill>
            <a:prstDash val="solid"/>
            <a:miter lim="800000"/>
            <a:headEnd len="sm" w="sm" type="none"/>
            <a:tailEnd len="sm" w="sm" type="none"/>
          </a:ln>
          <a:effectLst>
            <a:outerShdw rotWithShape="0" algn="ctr" dir="2700000" dist="35921">
              <a:schemeClr val="lt2"/>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1" name="Shape 2131"/>
        <p:cNvGrpSpPr/>
        <p:nvPr/>
      </p:nvGrpSpPr>
      <p:grpSpPr>
        <a:xfrm>
          <a:off x="0" y="0"/>
          <a:ext cx="0" cy="0"/>
          <a:chOff x="0" y="0"/>
          <a:chExt cx="0" cy="0"/>
        </a:xfrm>
      </p:grpSpPr>
      <p:sp>
        <p:nvSpPr>
          <p:cNvPr id="2132" name="Google Shape;2132;p2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Covering the Cost of PrEP Care</a:t>
            </a:r>
            <a:endParaRPr/>
          </a:p>
        </p:txBody>
      </p:sp>
      <p:sp>
        <p:nvSpPr>
          <p:cNvPr id="2133" name="Google Shape;2133;p22"/>
          <p:cNvSpPr/>
          <p:nvPr/>
        </p:nvSpPr>
        <p:spPr>
          <a:xfrm>
            <a:off x="433454" y="1447808"/>
            <a:ext cx="2233538" cy="1418296"/>
          </a:xfrm>
          <a:custGeom>
            <a:rect b="b" l="l" r="r" t="t"/>
            <a:pathLst>
              <a:path extrusionOk="0" h="1418296" w="2233538">
                <a:moveTo>
                  <a:pt x="0" y="141830"/>
                </a:moveTo>
                <a:cubicBezTo>
                  <a:pt x="0" y="63499"/>
                  <a:pt x="63499" y="0"/>
                  <a:pt x="141830" y="0"/>
                </a:cubicBezTo>
                <a:lnTo>
                  <a:pt x="2091708" y="0"/>
                </a:lnTo>
                <a:cubicBezTo>
                  <a:pt x="2170039" y="0"/>
                  <a:pt x="2233538" y="63499"/>
                  <a:pt x="2233538" y="141830"/>
                </a:cubicBezTo>
                <a:lnTo>
                  <a:pt x="2233538" y="1276466"/>
                </a:lnTo>
                <a:cubicBezTo>
                  <a:pt x="2233538" y="1354797"/>
                  <a:pt x="2170039" y="1418296"/>
                  <a:pt x="2091708" y="1418296"/>
                </a:cubicBezTo>
                <a:lnTo>
                  <a:pt x="141830" y="1418296"/>
                </a:lnTo>
                <a:cubicBezTo>
                  <a:pt x="63499" y="1418296"/>
                  <a:pt x="0" y="1354797"/>
                  <a:pt x="0" y="1276466"/>
                </a:cubicBezTo>
                <a:lnTo>
                  <a:pt x="0" y="141830"/>
                </a:lnTo>
                <a:close/>
              </a:path>
            </a:pathLst>
          </a:custGeom>
          <a:solidFill>
            <a:srgbClr val="C6C4C7">
              <a:alpha val="89803"/>
            </a:srgbClr>
          </a:solidFill>
          <a:ln>
            <a:noFill/>
          </a:ln>
        </p:spPr>
        <p:txBody>
          <a:bodyPr anchorCtr="0" anchor="ctr" bIns="117725" lIns="117725" spcFirstLastPara="1" rIns="117725" wrap="square" tIns="117725">
            <a:noAutofit/>
          </a:bodyPr>
          <a:lstStyle/>
          <a:p>
            <a:pPr indent="0" lvl="0" marL="0" marR="0" rtl="0" algn="ctr">
              <a:lnSpc>
                <a:spcPct val="90000"/>
              </a:lnSpc>
              <a:spcBef>
                <a:spcPts val="0"/>
              </a:spcBef>
              <a:spcAft>
                <a:spcPts val="0"/>
              </a:spcAft>
              <a:buNone/>
            </a:pPr>
            <a:r>
              <a:rPr b="1" lang="en-US" sz="2000">
                <a:solidFill>
                  <a:srgbClr val="000000"/>
                </a:solidFill>
                <a:latin typeface="Arial"/>
                <a:ea typeface="Arial"/>
                <a:cs typeface="Arial"/>
                <a:sym typeface="Arial"/>
              </a:rPr>
              <a:t>Insured</a:t>
            </a:r>
            <a:endParaRPr/>
          </a:p>
        </p:txBody>
      </p:sp>
      <p:sp>
        <p:nvSpPr>
          <p:cNvPr id="2134" name="Google Shape;2134;p22"/>
          <p:cNvSpPr/>
          <p:nvPr/>
        </p:nvSpPr>
        <p:spPr>
          <a:xfrm>
            <a:off x="3707527" y="1473706"/>
            <a:ext cx="2233538" cy="1418296"/>
          </a:xfrm>
          <a:custGeom>
            <a:rect b="b" l="l" r="r" t="t"/>
            <a:pathLst>
              <a:path extrusionOk="0" h="1418296" w="2233538">
                <a:moveTo>
                  <a:pt x="0" y="141830"/>
                </a:moveTo>
                <a:cubicBezTo>
                  <a:pt x="0" y="63499"/>
                  <a:pt x="63499" y="0"/>
                  <a:pt x="141830" y="0"/>
                </a:cubicBezTo>
                <a:lnTo>
                  <a:pt x="2091708" y="0"/>
                </a:lnTo>
                <a:cubicBezTo>
                  <a:pt x="2170039" y="0"/>
                  <a:pt x="2233538" y="63499"/>
                  <a:pt x="2233538" y="141830"/>
                </a:cubicBezTo>
                <a:lnTo>
                  <a:pt x="2233538" y="1276466"/>
                </a:lnTo>
                <a:cubicBezTo>
                  <a:pt x="2233538" y="1354797"/>
                  <a:pt x="2170039" y="1418296"/>
                  <a:pt x="2091708" y="1418296"/>
                </a:cubicBezTo>
                <a:lnTo>
                  <a:pt x="141830" y="1418296"/>
                </a:lnTo>
                <a:cubicBezTo>
                  <a:pt x="63499" y="1418296"/>
                  <a:pt x="0" y="1354797"/>
                  <a:pt x="0" y="1276466"/>
                </a:cubicBezTo>
                <a:lnTo>
                  <a:pt x="0" y="141830"/>
                </a:lnTo>
                <a:close/>
              </a:path>
            </a:pathLst>
          </a:custGeom>
          <a:solidFill>
            <a:srgbClr val="990000">
              <a:alpha val="89803"/>
            </a:srgbClr>
          </a:solidFill>
          <a:ln>
            <a:noFill/>
          </a:ln>
        </p:spPr>
        <p:txBody>
          <a:bodyPr anchorCtr="0" anchor="ctr" bIns="117725" lIns="117725" spcFirstLastPara="1" rIns="117725" wrap="square" tIns="117725">
            <a:noAutofit/>
          </a:bodyPr>
          <a:lstStyle/>
          <a:p>
            <a:pPr indent="0" lvl="0" marL="0" marR="0" rtl="0" algn="ctr">
              <a:lnSpc>
                <a:spcPct val="90000"/>
              </a:lnSpc>
              <a:spcBef>
                <a:spcPts val="0"/>
              </a:spcBef>
              <a:spcAft>
                <a:spcPts val="0"/>
              </a:spcAft>
              <a:buNone/>
            </a:pPr>
            <a:r>
              <a:rPr b="1" lang="en-US" sz="2000">
                <a:solidFill>
                  <a:srgbClr val="FFFFFF"/>
                </a:solidFill>
                <a:latin typeface="Arial"/>
                <a:ea typeface="Arial"/>
                <a:cs typeface="Arial"/>
                <a:sym typeface="Arial"/>
              </a:rPr>
              <a:t>Uninsured </a:t>
            </a:r>
            <a:endParaRPr b="1" sz="1500">
              <a:solidFill>
                <a:srgbClr val="FFFFFF"/>
              </a:solidFill>
              <a:latin typeface="Arial"/>
              <a:ea typeface="Arial"/>
              <a:cs typeface="Arial"/>
              <a:sym typeface="Arial"/>
            </a:endParaRPr>
          </a:p>
          <a:p>
            <a:pPr indent="0" lvl="0" marL="0" marR="0" rtl="0" algn="ctr">
              <a:lnSpc>
                <a:spcPct val="90000"/>
              </a:lnSpc>
              <a:spcBef>
                <a:spcPts val="700"/>
              </a:spcBef>
              <a:spcAft>
                <a:spcPts val="0"/>
              </a:spcAft>
              <a:buNone/>
            </a:pPr>
            <a:r>
              <a:rPr lang="en-US" sz="1500">
                <a:solidFill>
                  <a:srgbClr val="FFFFFF"/>
                </a:solidFill>
                <a:latin typeface="Arial"/>
                <a:ea typeface="Arial"/>
                <a:cs typeface="Arial"/>
                <a:sym typeface="Arial"/>
              </a:rPr>
              <a:t>Potentially eligible for Medicaid or ACA plans</a:t>
            </a:r>
            <a:endParaRPr/>
          </a:p>
        </p:txBody>
      </p:sp>
      <p:sp>
        <p:nvSpPr>
          <p:cNvPr id="2135" name="Google Shape;2135;p22"/>
          <p:cNvSpPr/>
          <p:nvPr/>
        </p:nvSpPr>
        <p:spPr>
          <a:xfrm>
            <a:off x="6681853" y="1473706"/>
            <a:ext cx="2233538" cy="1418296"/>
          </a:xfrm>
          <a:custGeom>
            <a:rect b="b" l="l" r="r" t="t"/>
            <a:pathLst>
              <a:path extrusionOk="0" h="1418296" w="2233538">
                <a:moveTo>
                  <a:pt x="0" y="141830"/>
                </a:moveTo>
                <a:cubicBezTo>
                  <a:pt x="0" y="63499"/>
                  <a:pt x="63499" y="0"/>
                  <a:pt x="141830" y="0"/>
                </a:cubicBezTo>
                <a:lnTo>
                  <a:pt x="2091708" y="0"/>
                </a:lnTo>
                <a:cubicBezTo>
                  <a:pt x="2170039" y="0"/>
                  <a:pt x="2233538" y="63499"/>
                  <a:pt x="2233538" y="141830"/>
                </a:cubicBezTo>
                <a:lnTo>
                  <a:pt x="2233538" y="1276466"/>
                </a:lnTo>
                <a:cubicBezTo>
                  <a:pt x="2233538" y="1354797"/>
                  <a:pt x="2170039" y="1418296"/>
                  <a:pt x="2091708" y="1418296"/>
                </a:cubicBezTo>
                <a:lnTo>
                  <a:pt x="141830" y="1418296"/>
                </a:lnTo>
                <a:cubicBezTo>
                  <a:pt x="63499" y="1418296"/>
                  <a:pt x="0" y="1354797"/>
                  <a:pt x="0" y="1276466"/>
                </a:cubicBezTo>
                <a:lnTo>
                  <a:pt x="0" y="141830"/>
                </a:lnTo>
                <a:close/>
              </a:path>
            </a:pathLst>
          </a:custGeom>
          <a:solidFill>
            <a:schemeClr val="accent3">
              <a:alpha val="89803"/>
            </a:schemeClr>
          </a:solidFill>
          <a:ln>
            <a:noFill/>
          </a:ln>
        </p:spPr>
        <p:txBody>
          <a:bodyPr anchorCtr="0" anchor="ctr" bIns="110100" lIns="110100" spcFirstLastPara="1" rIns="110100" wrap="square" tIns="110100">
            <a:noAutofit/>
          </a:bodyPr>
          <a:lstStyle/>
          <a:p>
            <a:pPr indent="0" lvl="0" marL="0" marR="0" rtl="0" algn="ctr">
              <a:lnSpc>
                <a:spcPct val="90000"/>
              </a:lnSpc>
              <a:spcBef>
                <a:spcPts val="0"/>
              </a:spcBef>
              <a:spcAft>
                <a:spcPts val="0"/>
              </a:spcAft>
              <a:buNone/>
            </a:pPr>
            <a:r>
              <a:rPr b="1" lang="en-US" sz="2000">
                <a:solidFill>
                  <a:srgbClr val="FFFFFF"/>
                </a:solidFill>
                <a:latin typeface="Arial"/>
                <a:ea typeface="Arial"/>
                <a:cs typeface="Arial"/>
                <a:sym typeface="Arial"/>
              </a:rPr>
              <a:t>Ineligible </a:t>
            </a:r>
            <a:r>
              <a:rPr lang="en-US" sz="1500">
                <a:solidFill>
                  <a:srgbClr val="FFFFFF"/>
                </a:solidFill>
                <a:latin typeface="Arial"/>
                <a:ea typeface="Arial"/>
                <a:cs typeface="Arial"/>
                <a:sym typeface="Arial"/>
              </a:rPr>
              <a:t>for Medicaid &amp; ACA plans</a:t>
            </a:r>
            <a:endParaRPr/>
          </a:p>
          <a:p>
            <a:pPr indent="0" lvl="0" marL="0" marR="0" rtl="0" algn="ctr">
              <a:lnSpc>
                <a:spcPct val="90000"/>
              </a:lnSpc>
              <a:spcBef>
                <a:spcPts val="700"/>
              </a:spcBef>
              <a:spcAft>
                <a:spcPts val="0"/>
              </a:spcAft>
              <a:buNone/>
            </a:pPr>
            <a:r>
              <a:rPr lang="en-US" sz="1000">
                <a:solidFill>
                  <a:srgbClr val="FFFFFF"/>
                </a:solidFill>
                <a:latin typeface="Arial"/>
                <a:ea typeface="Arial"/>
                <a:cs typeface="Arial"/>
                <a:sym typeface="Arial"/>
              </a:rPr>
              <a:t>OR</a:t>
            </a:r>
            <a:endParaRPr/>
          </a:p>
          <a:p>
            <a:pPr indent="0" lvl="0" marL="0" marR="0" rtl="0" algn="ctr">
              <a:lnSpc>
                <a:spcPct val="90000"/>
              </a:lnSpc>
              <a:spcBef>
                <a:spcPts val="350"/>
              </a:spcBef>
              <a:spcAft>
                <a:spcPts val="0"/>
              </a:spcAft>
              <a:buNone/>
            </a:pPr>
            <a:r>
              <a:rPr lang="en-US" sz="1500">
                <a:solidFill>
                  <a:srgbClr val="FFFFFF"/>
                </a:solidFill>
                <a:latin typeface="Arial"/>
                <a:ea typeface="Arial"/>
                <a:cs typeface="Arial"/>
                <a:sym typeface="Arial"/>
              </a:rPr>
              <a:t>Insurance denies claim</a:t>
            </a:r>
            <a:endParaRPr/>
          </a:p>
        </p:txBody>
      </p:sp>
      <p:sp>
        <p:nvSpPr>
          <p:cNvPr id="2136" name="Google Shape;2136;p22"/>
          <p:cNvSpPr/>
          <p:nvPr/>
        </p:nvSpPr>
        <p:spPr>
          <a:xfrm>
            <a:off x="3979962" y="3931920"/>
            <a:ext cx="1678101" cy="1065594"/>
          </a:xfrm>
          <a:custGeom>
            <a:rect b="b" l="l" r="r" t="t"/>
            <a:pathLst>
              <a:path extrusionOk="0" h="1065594" w="1678101">
                <a:moveTo>
                  <a:pt x="0" y="106559"/>
                </a:moveTo>
                <a:cubicBezTo>
                  <a:pt x="0" y="47708"/>
                  <a:pt x="47708" y="0"/>
                  <a:pt x="106559" y="0"/>
                </a:cubicBezTo>
                <a:lnTo>
                  <a:pt x="1571542" y="0"/>
                </a:lnTo>
                <a:cubicBezTo>
                  <a:pt x="1630393" y="0"/>
                  <a:pt x="1678101" y="47708"/>
                  <a:pt x="1678101" y="106559"/>
                </a:cubicBezTo>
                <a:lnTo>
                  <a:pt x="1678101" y="959035"/>
                </a:lnTo>
                <a:cubicBezTo>
                  <a:pt x="1678101" y="1017886"/>
                  <a:pt x="1630393" y="1065594"/>
                  <a:pt x="1571542" y="1065594"/>
                </a:cubicBezTo>
                <a:lnTo>
                  <a:pt x="106559" y="1065594"/>
                </a:lnTo>
                <a:cubicBezTo>
                  <a:pt x="47708" y="1065594"/>
                  <a:pt x="0" y="1017886"/>
                  <a:pt x="0" y="959035"/>
                </a:cubicBezTo>
                <a:lnTo>
                  <a:pt x="0" y="106559"/>
                </a:lnTo>
                <a:close/>
              </a:path>
            </a:pathLst>
          </a:custGeom>
          <a:solidFill>
            <a:schemeClr val="accent5">
              <a:alpha val="89803"/>
            </a:schemeClr>
          </a:solidFill>
          <a:ln>
            <a:noFill/>
          </a:ln>
        </p:spPr>
        <p:txBody>
          <a:bodyPr anchorCtr="0" anchor="ctr" bIns="103600" lIns="103600" spcFirstLastPara="1" rIns="103600" wrap="square" tIns="103600">
            <a:noAutofit/>
          </a:bodyPr>
          <a:lstStyle/>
          <a:p>
            <a:pPr indent="0" lvl="0" marL="0" marR="0" rtl="0" algn="ctr">
              <a:lnSpc>
                <a:spcPct val="90000"/>
              </a:lnSpc>
              <a:spcBef>
                <a:spcPts val="0"/>
              </a:spcBef>
              <a:spcAft>
                <a:spcPts val="0"/>
              </a:spcAft>
              <a:buNone/>
            </a:pPr>
            <a:r>
              <a:rPr b="1" lang="en-US" sz="1900">
                <a:solidFill>
                  <a:srgbClr val="FFFFFF"/>
                </a:solidFill>
                <a:latin typeface="Arial"/>
                <a:ea typeface="Arial"/>
                <a:cs typeface="Arial"/>
                <a:sym typeface="Arial"/>
              </a:rPr>
              <a:t>Household Income </a:t>
            </a:r>
            <a:endParaRPr/>
          </a:p>
          <a:p>
            <a:pPr indent="0" lvl="0" marL="0" marR="0" rtl="0" algn="ctr">
              <a:lnSpc>
                <a:spcPct val="90000"/>
              </a:lnSpc>
              <a:spcBef>
                <a:spcPts val="665"/>
              </a:spcBef>
              <a:spcAft>
                <a:spcPts val="0"/>
              </a:spcAft>
              <a:buNone/>
            </a:pPr>
            <a:r>
              <a:rPr lang="en-US" sz="1900" u="sng">
                <a:solidFill>
                  <a:srgbClr val="FFFFFF"/>
                </a:solidFill>
                <a:latin typeface="Arial"/>
                <a:ea typeface="Arial"/>
                <a:cs typeface="Arial"/>
                <a:sym typeface="Arial"/>
              </a:rPr>
              <a:t>&lt;</a:t>
            </a:r>
            <a:r>
              <a:rPr lang="en-US" sz="1900">
                <a:solidFill>
                  <a:srgbClr val="FFFFFF"/>
                </a:solidFill>
                <a:latin typeface="Arial"/>
                <a:ea typeface="Arial"/>
                <a:cs typeface="Arial"/>
                <a:sym typeface="Arial"/>
              </a:rPr>
              <a:t>500% FPL</a:t>
            </a:r>
            <a:endParaRPr/>
          </a:p>
        </p:txBody>
      </p:sp>
      <p:sp>
        <p:nvSpPr>
          <p:cNvPr id="2137" name="Google Shape;2137;p22"/>
          <p:cNvSpPr/>
          <p:nvPr/>
        </p:nvSpPr>
        <p:spPr>
          <a:xfrm>
            <a:off x="7067231" y="3893356"/>
            <a:ext cx="1678101" cy="1065594"/>
          </a:xfrm>
          <a:custGeom>
            <a:rect b="b" l="l" r="r" t="t"/>
            <a:pathLst>
              <a:path extrusionOk="0" h="1065594" w="1678101">
                <a:moveTo>
                  <a:pt x="0" y="106559"/>
                </a:moveTo>
                <a:cubicBezTo>
                  <a:pt x="0" y="47708"/>
                  <a:pt x="47708" y="0"/>
                  <a:pt x="106559" y="0"/>
                </a:cubicBezTo>
                <a:lnTo>
                  <a:pt x="1571542" y="0"/>
                </a:lnTo>
                <a:cubicBezTo>
                  <a:pt x="1630393" y="0"/>
                  <a:pt x="1678101" y="47708"/>
                  <a:pt x="1678101" y="106559"/>
                </a:cubicBezTo>
                <a:lnTo>
                  <a:pt x="1678101" y="959035"/>
                </a:lnTo>
                <a:cubicBezTo>
                  <a:pt x="1678101" y="1017886"/>
                  <a:pt x="1630393" y="1065594"/>
                  <a:pt x="1571542" y="1065594"/>
                </a:cubicBezTo>
                <a:lnTo>
                  <a:pt x="106559" y="1065594"/>
                </a:lnTo>
                <a:cubicBezTo>
                  <a:pt x="47708" y="1065594"/>
                  <a:pt x="0" y="1017886"/>
                  <a:pt x="0" y="959035"/>
                </a:cubicBezTo>
                <a:lnTo>
                  <a:pt x="0" y="106559"/>
                </a:lnTo>
                <a:close/>
              </a:path>
            </a:pathLst>
          </a:custGeom>
          <a:solidFill>
            <a:srgbClr val="311B51">
              <a:alpha val="89803"/>
            </a:srgbClr>
          </a:solidFill>
          <a:ln>
            <a:noFill/>
          </a:ln>
        </p:spPr>
        <p:txBody>
          <a:bodyPr anchorCtr="0" anchor="ctr" bIns="103600" lIns="103600" spcFirstLastPara="1" rIns="103600" wrap="square" tIns="103600">
            <a:noAutofit/>
          </a:bodyPr>
          <a:lstStyle/>
          <a:p>
            <a:pPr indent="0" lvl="0" marL="0" marR="0" rtl="0" algn="ctr">
              <a:lnSpc>
                <a:spcPct val="90000"/>
              </a:lnSpc>
              <a:spcBef>
                <a:spcPts val="0"/>
              </a:spcBef>
              <a:spcAft>
                <a:spcPts val="0"/>
              </a:spcAft>
              <a:buNone/>
            </a:pPr>
            <a:r>
              <a:rPr b="1" lang="en-US" sz="1900">
                <a:solidFill>
                  <a:srgbClr val="FFFFFF"/>
                </a:solidFill>
                <a:latin typeface="Arial"/>
                <a:ea typeface="Arial"/>
                <a:cs typeface="Arial"/>
                <a:sym typeface="Arial"/>
              </a:rPr>
              <a:t>Household income</a:t>
            </a:r>
            <a:endParaRPr/>
          </a:p>
          <a:p>
            <a:pPr indent="0" lvl="0" marL="0" marR="0" rtl="0" algn="ctr">
              <a:lnSpc>
                <a:spcPct val="90000"/>
              </a:lnSpc>
              <a:spcBef>
                <a:spcPts val="665"/>
              </a:spcBef>
              <a:spcAft>
                <a:spcPts val="0"/>
              </a:spcAft>
              <a:buNone/>
            </a:pPr>
            <a:r>
              <a:rPr lang="en-US" sz="1900">
                <a:solidFill>
                  <a:srgbClr val="FFFFFF"/>
                </a:solidFill>
                <a:latin typeface="Arial"/>
                <a:ea typeface="Arial"/>
                <a:cs typeface="Arial"/>
                <a:sym typeface="Arial"/>
              </a:rPr>
              <a:t>&gt;500% FPL</a:t>
            </a:r>
            <a:endParaRPr/>
          </a:p>
        </p:txBody>
      </p:sp>
      <p:grpSp>
        <p:nvGrpSpPr>
          <p:cNvPr id="2138" name="Google Shape;2138;p22"/>
          <p:cNvGrpSpPr/>
          <p:nvPr/>
        </p:nvGrpSpPr>
        <p:grpSpPr>
          <a:xfrm>
            <a:off x="134211" y="3653600"/>
            <a:ext cx="2760524" cy="1000348"/>
            <a:chOff x="863" y="566625"/>
            <a:chExt cx="2760524" cy="1000348"/>
          </a:xfrm>
        </p:grpSpPr>
        <p:sp>
          <p:nvSpPr>
            <p:cNvPr id="2139" name="Google Shape;2139;p22"/>
            <p:cNvSpPr/>
            <p:nvPr/>
          </p:nvSpPr>
          <p:spPr>
            <a:xfrm>
              <a:off x="863" y="566625"/>
              <a:ext cx="841623" cy="259200"/>
            </a:xfrm>
            <a:prstGeom prst="rect">
              <a:avLst/>
            </a:pr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2"/>
            <p:cNvSpPr txBox="1"/>
            <p:nvPr/>
          </p:nvSpPr>
          <p:spPr>
            <a:xfrm>
              <a:off x="863" y="566625"/>
              <a:ext cx="841623" cy="259200"/>
            </a:xfrm>
            <a:prstGeom prst="rect">
              <a:avLst/>
            </a:prstGeom>
            <a:noFill/>
            <a:ln>
              <a:noFill/>
            </a:ln>
          </p:spPr>
          <p:txBody>
            <a:bodyPr anchorCtr="0" anchor="ctr" bIns="36575" lIns="64000" spcFirstLastPara="1" rIns="64000" wrap="square" tIns="36575">
              <a:noAutofit/>
            </a:bodyPr>
            <a:lstStyle/>
            <a:p>
              <a:pPr indent="0" lvl="0" marL="0" marR="0" rtl="0" algn="ctr">
                <a:lnSpc>
                  <a:spcPct val="90000"/>
                </a:lnSpc>
                <a:spcBef>
                  <a:spcPts val="0"/>
                </a:spcBef>
                <a:spcAft>
                  <a:spcPts val="0"/>
                </a:spcAft>
                <a:buNone/>
              </a:pPr>
              <a:r>
                <a:rPr b="1" lang="en-US" sz="900">
                  <a:solidFill>
                    <a:schemeClr val="lt1"/>
                  </a:solidFill>
                  <a:latin typeface="Arial"/>
                  <a:ea typeface="Arial"/>
                  <a:cs typeface="Arial"/>
                  <a:sym typeface="Arial"/>
                </a:rPr>
                <a:t>Medication</a:t>
              </a:r>
              <a:endParaRPr b="1" sz="900">
                <a:solidFill>
                  <a:schemeClr val="lt1"/>
                </a:solidFill>
                <a:latin typeface="Arial"/>
                <a:ea typeface="Arial"/>
                <a:cs typeface="Arial"/>
                <a:sym typeface="Arial"/>
              </a:endParaRPr>
            </a:p>
          </p:txBody>
        </p:sp>
        <p:sp>
          <p:nvSpPr>
            <p:cNvPr id="2141" name="Google Shape;2141;p22"/>
            <p:cNvSpPr/>
            <p:nvPr/>
          </p:nvSpPr>
          <p:spPr>
            <a:xfrm>
              <a:off x="863" y="825824"/>
              <a:ext cx="841623" cy="741149"/>
            </a:xfrm>
            <a:prstGeom prst="rect">
              <a:avLst/>
            </a:prstGeom>
            <a:solidFill>
              <a:srgbClr val="CBCBCB">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2"/>
            <p:cNvSpPr txBox="1"/>
            <p:nvPr/>
          </p:nvSpPr>
          <p:spPr>
            <a:xfrm>
              <a:off x="863" y="825824"/>
              <a:ext cx="841623" cy="741149"/>
            </a:xfrm>
            <a:prstGeom prst="rect">
              <a:avLst/>
            </a:prstGeom>
            <a:noFill/>
            <a:ln>
              <a:noFill/>
            </a:ln>
          </p:spPr>
          <p:txBody>
            <a:bodyPr anchorCtr="0" anchor="t" bIns="72000" lIns="48000" spcFirstLastPara="1" rIns="64000" wrap="square" tIns="48000">
              <a:noAutofit/>
            </a:bodyPr>
            <a:lstStyle/>
            <a:p>
              <a:pPr indent="-57150" lvl="1" marL="57150" marR="0" rtl="0" algn="l">
                <a:lnSpc>
                  <a:spcPct val="9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Bill insurance</a:t>
              </a:r>
              <a:endParaRPr b="0" i="0" sz="900" u="none" cap="none" strike="noStrike">
                <a:solidFill>
                  <a:schemeClr val="dk1"/>
                </a:solidFill>
                <a:latin typeface="Arial"/>
                <a:ea typeface="Arial"/>
                <a:cs typeface="Arial"/>
                <a:sym typeface="Arial"/>
              </a:endParaRPr>
            </a:p>
            <a:p>
              <a:pPr indent="-57150" lvl="1" marL="57150" marR="0" rtl="0" algn="l">
                <a:lnSpc>
                  <a:spcPct val="90000"/>
                </a:lnSpc>
                <a:spcBef>
                  <a:spcPts val="135"/>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Apply for copay assistance</a:t>
              </a:r>
              <a:endParaRPr b="0" i="0" sz="900" u="none" cap="none" strike="noStrike">
                <a:solidFill>
                  <a:schemeClr val="dk1"/>
                </a:solidFill>
                <a:latin typeface="Arial"/>
                <a:ea typeface="Arial"/>
                <a:cs typeface="Arial"/>
                <a:sym typeface="Arial"/>
              </a:endParaRPr>
            </a:p>
          </p:txBody>
        </p:sp>
        <p:sp>
          <p:nvSpPr>
            <p:cNvPr id="2143" name="Google Shape;2143;p22"/>
            <p:cNvSpPr/>
            <p:nvPr/>
          </p:nvSpPr>
          <p:spPr>
            <a:xfrm>
              <a:off x="960313" y="566625"/>
              <a:ext cx="841623" cy="259200"/>
            </a:xfrm>
            <a:prstGeom prst="rect">
              <a:avLst/>
            </a:prstGeom>
            <a:solidFill>
              <a:srgbClr val="00B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2"/>
            <p:cNvSpPr txBox="1"/>
            <p:nvPr/>
          </p:nvSpPr>
          <p:spPr>
            <a:xfrm>
              <a:off x="960313" y="566625"/>
              <a:ext cx="841623" cy="259200"/>
            </a:xfrm>
            <a:prstGeom prst="rect">
              <a:avLst/>
            </a:prstGeom>
            <a:noFill/>
            <a:ln>
              <a:noFill/>
            </a:ln>
          </p:spPr>
          <p:txBody>
            <a:bodyPr anchorCtr="0" anchor="ctr" bIns="36575" lIns="64000" spcFirstLastPara="1" rIns="64000" wrap="square" tIns="36575">
              <a:noAutofit/>
            </a:bodyPr>
            <a:lstStyle/>
            <a:p>
              <a:pPr indent="0" lvl="0" marL="0" marR="0" rtl="0" algn="ctr">
                <a:lnSpc>
                  <a:spcPct val="90000"/>
                </a:lnSpc>
                <a:spcBef>
                  <a:spcPts val="0"/>
                </a:spcBef>
                <a:spcAft>
                  <a:spcPts val="0"/>
                </a:spcAft>
                <a:buNone/>
              </a:pPr>
              <a:r>
                <a:rPr b="1" lang="en-US" sz="900">
                  <a:solidFill>
                    <a:schemeClr val="lt1"/>
                  </a:solidFill>
                  <a:latin typeface="Arial"/>
                  <a:ea typeface="Arial"/>
                  <a:cs typeface="Arial"/>
                  <a:sym typeface="Arial"/>
                </a:rPr>
                <a:t>Lab Tests</a:t>
              </a:r>
              <a:endParaRPr b="1" sz="900">
                <a:solidFill>
                  <a:schemeClr val="lt1"/>
                </a:solidFill>
                <a:latin typeface="Arial"/>
                <a:ea typeface="Arial"/>
                <a:cs typeface="Arial"/>
                <a:sym typeface="Arial"/>
              </a:endParaRPr>
            </a:p>
          </p:txBody>
        </p:sp>
        <p:sp>
          <p:nvSpPr>
            <p:cNvPr id="2145" name="Google Shape;2145;p22"/>
            <p:cNvSpPr/>
            <p:nvPr/>
          </p:nvSpPr>
          <p:spPr>
            <a:xfrm>
              <a:off x="960313" y="825824"/>
              <a:ext cx="841623" cy="741149"/>
            </a:xfrm>
            <a:prstGeom prst="rect">
              <a:avLst/>
            </a:prstGeom>
            <a:solidFill>
              <a:srgbClr val="CBCBCB">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2"/>
            <p:cNvSpPr txBox="1"/>
            <p:nvPr/>
          </p:nvSpPr>
          <p:spPr>
            <a:xfrm>
              <a:off x="960313" y="825824"/>
              <a:ext cx="841623" cy="741149"/>
            </a:xfrm>
            <a:prstGeom prst="rect">
              <a:avLst/>
            </a:prstGeom>
            <a:noFill/>
            <a:ln>
              <a:noFill/>
            </a:ln>
          </p:spPr>
          <p:txBody>
            <a:bodyPr anchorCtr="0" anchor="t" bIns="72000" lIns="48000" spcFirstLastPara="1" rIns="64000" wrap="square" tIns="48000">
              <a:noAutofit/>
            </a:bodyPr>
            <a:lstStyle/>
            <a:p>
              <a:pPr indent="-57150" lvl="1" marL="57150" marR="0" rtl="0" algn="l">
                <a:lnSpc>
                  <a:spcPct val="9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Bill insurance</a:t>
              </a:r>
              <a:endParaRPr b="0" i="0" sz="900" u="none" cap="none" strike="noStrike">
                <a:solidFill>
                  <a:schemeClr val="dk1"/>
                </a:solidFill>
                <a:latin typeface="Arial"/>
                <a:ea typeface="Arial"/>
                <a:cs typeface="Arial"/>
                <a:sym typeface="Arial"/>
              </a:endParaRPr>
            </a:p>
          </p:txBody>
        </p:sp>
        <p:sp>
          <p:nvSpPr>
            <p:cNvPr id="2147" name="Google Shape;2147;p22"/>
            <p:cNvSpPr/>
            <p:nvPr/>
          </p:nvSpPr>
          <p:spPr>
            <a:xfrm>
              <a:off x="1919764" y="566625"/>
              <a:ext cx="841623" cy="259200"/>
            </a:xfrm>
            <a:prstGeom prst="rect">
              <a:avLst/>
            </a:prstGeom>
            <a:solidFill>
              <a:srgbClr val="FC8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2"/>
            <p:cNvSpPr txBox="1"/>
            <p:nvPr/>
          </p:nvSpPr>
          <p:spPr>
            <a:xfrm>
              <a:off x="1919764" y="566625"/>
              <a:ext cx="841623" cy="259200"/>
            </a:xfrm>
            <a:prstGeom prst="rect">
              <a:avLst/>
            </a:prstGeom>
            <a:noFill/>
            <a:ln>
              <a:noFill/>
            </a:ln>
          </p:spPr>
          <p:txBody>
            <a:bodyPr anchorCtr="0" anchor="ctr" bIns="36575" lIns="64000" spcFirstLastPara="1" rIns="64000" wrap="square" tIns="36575">
              <a:noAutofit/>
            </a:bodyPr>
            <a:lstStyle/>
            <a:p>
              <a:pPr indent="0" lvl="0" marL="0" marR="0" rtl="0" algn="ctr">
                <a:lnSpc>
                  <a:spcPct val="90000"/>
                </a:lnSpc>
                <a:spcBef>
                  <a:spcPts val="0"/>
                </a:spcBef>
                <a:spcAft>
                  <a:spcPts val="0"/>
                </a:spcAft>
                <a:buNone/>
              </a:pPr>
              <a:r>
                <a:rPr b="1" lang="en-US" sz="900">
                  <a:solidFill>
                    <a:schemeClr val="lt1"/>
                  </a:solidFill>
                  <a:latin typeface="Arial"/>
                  <a:ea typeface="Arial"/>
                  <a:cs typeface="Arial"/>
                  <a:sym typeface="Arial"/>
                </a:rPr>
                <a:t>Clinic Visits</a:t>
              </a:r>
              <a:endParaRPr b="1" sz="900">
                <a:solidFill>
                  <a:schemeClr val="lt1"/>
                </a:solidFill>
                <a:latin typeface="Arial"/>
                <a:ea typeface="Arial"/>
                <a:cs typeface="Arial"/>
                <a:sym typeface="Arial"/>
              </a:endParaRPr>
            </a:p>
          </p:txBody>
        </p:sp>
        <p:sp>
          <p:nvSpPr>
            <p:cNvPr id="2149" name="Google Shape;2149;p22"/>
            <p:cNvSpPr/>
            <p:nvPr/>
          </p:nvSpPr>
          <p:spPr>
            <a:xfrm>
              <a:off x="1919764" y="825824"/>
              <a:ext cx="841623" cy="741149"/>
            </a:xfrm>
            <a:prstGeom prst="rect">
              <a:avLst/>
            </a:prstGeom>
            <a:solidFill>
              <a:srgbClr val="CBCBCB">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2"/>
            <p:cNvSpPr txBox="1"/>
            <p:nvPr/>
          </p:nvSpPr>
          <p:spPr>
            <a:xfrm>
              <a:off x="1919764" y="825824"/>
              <a:ext cx="841623" cy="741149"/>
            </a:xfrm>
            <a:prstGeom prst="rect">
              <a:avLst/>
            </a:prstGeom>
            <a:noFill/>
            <a:ln>
              <a:noFill/>
            </a:ln>
          </p:spPr>
          <p:txBody>
            <a:bodyPr anchorCtr="0" anchor="t" bIns="72000" lIns="48000" spcFirstLastPara="1" rIns="64000" wrap="square" tIns="48000">
              <a:noAutofit/>
            </a:bodyPr>
            <a:lstStyle/>
            <a:p>
              <a:pPr indent="-57150" lvl="1" marL="57150" marR="0" rtl="0" algn="l">
                <a:lnSpc>
                  <a:spcPct val="9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Bill insurance</a:t>
              </a:r>
              <a:endParaRPr b="0" i="0" sz="900" u="none" cap="none" strike="noStrike">
                <a:solidFill>
                  <a:schemeClr val="dk1"/>
                </a:solidFill>
                <a:latin typeface="Arial"/>
                <a:ea typeface="Arial"/>
                <a:cs typeface="Arial"/>
                <a:sym typeface="Arial"/>
              </a:endParaRPr>
            </a:p>
          </p:txBody>
        </p:sp>
      </p:grpSp>
      <p:grpSp>
        <p:nvGrpSpPr>
          <p:cNvPr id="2151" name="Google Shape;2151;p22"/>
          <p:cNvGrpSpPr/>
          <p:nvPr/>
        </p:nvGrpSpPr>
        <p:grpSpPr>
          <a:xfrm>
            <a:off x="3429785" y="5564994"/>
            <a:ext cx="2513814" cy="768420"/>
            <a:chOff x="785" y="593689"/>
            <a:chExt cx="2513814" cy="768420"/>
          </a:xfrm>
        </p:grpSpPr>
        <p:sp>
          <p:nvSpPr>
            <p:cNvPr id="2152" name="Google Shape;2152;p22"/>
            <p:cNvSpPr/>
            <p:nvPr/>
          </p:nvSpPr>
          <p:spPr>
            <a:xfrm>
              <a:off x="785" y="593689"/>
              <a:ext cx="766167" cy="230400"/>
            </a:xfrm>
            <a:prstGeom prst="rect">
              <a:avLst/>
            </a:pr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2"/>
            <p:cNvSpPr txBox="1"/>
            <p:nvPr/>
          </p:nvSpPr>
          <p:spPr>
            <a:xfrm>
              <a:off x="785" y="593689"/>
              <a:ext cx="766167" cy="230400"/>
            </a:xfrm>
            <a:prstGeom prst="rect">
              <a:avLst/>
            </a:prstGeom>
            <a:noFill/>
            <a:ln>
              <a:noFill/>
            </a:ln>
          </p:spPr>
          <p:txBody>
            <a:bodyPr anchorCtr="0" anchor="ctr" bIns="32500" lIns="56875" spcFirstLastPara="1" rIns="56875" wrap="square" tIns="32500">
              <a:noAutofit/>
            </a:bodyPr>
            <a:lstStyle/>
            <a:p>
              <a:pPr indent="0" lvl="0" marL="0" marR="0" rtl="0" algn="ctr">
                <a:lnSpc>
                  <a:spcPct val="90000"/>
                </a:lnSpc>
                <a:spcBef>
                  <a:spcPts val="0"/>
                </a:spcBef>
                <a:spcAft>
                  <a:spcPts val="0"/>
                </a:spcAft>
                <a:buNone/>
              </a:pPr>
              <a:r>
                <a:rPr b="1" lang="en-US" sz="800">
                  <a:solidFill>
                    <a:schemeClr val="lt1"/>
                  </a:solidFill>
                  <a:latin typeface="Arial"/>
                  <a:ea typeface="Arial"/>
                  <a:cs typeface="Arial"/>
                  <a:sym typeface="Arial"/>
                </a:rPr>
                <a:t>Medication</a:t>
              </a:r>
              <a:endParaRPr b="1" sz="800">
                <a:solidFill>
                  <a:schemeClr val="lt1"/>
                </a:solidFill>
                <a:latin typeface="Arial"/>
                <a:ea typeface="Arial"/>
                <a:cs typeface="Arial"/>
                <a:sym typeface="Arial"/>
              </a:endParaRPr>
            </a:p>
          </p:txBody>
        </p:sp>
        <p:sp>
          <p:nvSpPr>
            <p:cNvPr id="2154" name="Google Shape;2154;p22"/>
            <p:cNvSpPr/>
            <p:nvPr/>
          </p:nvSpPr>
          <p:spPr>
            <a:xfrm>
              <a:off x="785" y="824089"/>
              <a:ext cx="766167" cy="538020"/>
            </a:xfrm>
            <a:prstGeom prst="rect">
              <a:avLst/>
            </a:prstGeom>
            <a:solidFill>
              <a:srgbClr val="CBCBCB">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2"/>
            <p:cNvSpPr txBox="1"/>
            <p:nvPr/>
          </p:nvSpPr>
          <p:spPr>
            <a:xfrm>
              <a:off x="785" y="824089"/>
              <a:ext cx="766167" cy="538020"/>
            </a:xfrm>
            <a:prstGeom prst="rect">
              <a:avLst/>
            </a:prstGeom>
            <a:noFill/>
            <a:ln>
              <a:noFill/>
            </a:ln>
          </p:spPr>
          <p:txBody>
            <a:bodyPr anchorCtr="0" anchor="t" bIns="64000" lIns="42650" spcFirstLastPara="1" rIns="56875" wrap="square" tIns="42650">
              <a:noAutofit/>
            </a:bodyPr>
            <a:lstStyle/>
            <a:p>
              <a:pPr indent="-57150" lvl="1" marL="57150" marR="0" rtl="0" algn="l">
                <a:lnSpc>
                  <a:spcPct val="90000"/>
                </a:lnSpc>
                <a:spcBef>
                  <a:spcPts val="0"/>
                </a:spcBef>
                <a:spcAft>
                  <a:spcPts val="0"/>
                </a:spcAft>
                <a:buClr>
                  <a:schemeClr val="dk1"/>
                </a:buClr>
                <a:buSzPts val="800"/>
                <a:buFont typeface="Arial"/>
                <a:buChar char="•"/>
              </a:pPr>
              <a:r>
                <a:rPr b="0" i="0" lang="en-US" sz="800" u="none" cap="none" strike="noStrike">
                  <a:solidFill>
                    <a:schemeClr val="dk1"/>
                  </a:solidFill>
                  <a:latin typeface="Arial"/>
                  <a:ea typeface="Arial"/>
                  <a:cs typeface="Arial"/>
                  <a:sym typeface="Arial"/>
                </a:rPr>
                <a:t>Gilead Medication Assistance Plan</a:t>
              </a:r>
              <a:endParaRPr b="0" i="0" sz="800" u="none" cap="none" strike="noStrike">
                <a:solidFill>
                  <a:schemeClr val="dk1"/>
                </a:solidFill>
                <a:latin typeface="Arial"/>
                <a:ea typeface="Arial"/>
                <a:cs typeface="Arial"/>
                <a:sym typeface="Arial"/>
              </a:endParaRPr>
            </a:p>
          </p:txBody>
        </p:sp>
        <p:sp>
          <p:nvSpPr>
            <p:cNvPr id="2156" name="Google Shape;2156;p22"/>
            <p:cNvSpPr/>
            <p:nvPr/>
          </p:nvSpPr>
          <p:spPr>
            <a:xfrm>
              <a:off x="874216" y="593689"/>
              <a:ext cx="766167" cy="230400"/>
            </a:xfrm>
            <a:prstGeom prst="rect">
              <a:avLst/>
            </a:prstGeom>
            <a:solidFill>
              <a:srgbClr val="00B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2"/>
            <p:cNvSpPr txBox="1"/>
            <p:nvPr/>
          </p:nvSpPr>
          <p:spPr>
            <a:xfrm>
              <a:off x="874216" y="593689"/>
              <a:ext cx="766167" cy="230400"/>
            </a:xfrm>
            <a:prstGeom prst="rect">
              <a:avLst/>
            </a:prstGeom>
            <a:noFill/>
            <a:ln>
              <a:noFill/>
            </a:ln>
          </p:spPr>
          <p:txBody>
            <a:bodyPr anchorCtr="0" anchor="ctr" bIns="32500" lIns="56875" spcFirstLastPara="1" rIns="56875" wrap="square" tIns="32500">
              <a:noAutofit/>
            </a:bodyPr>
            <a:lstStyle/>
            <a:p>
              <a:pPr indent="0" lvl="0" marL="0" marR="0" rtl="0" algn="ctr">
                <a:lnSpc>
                  <a:spcPct val="90000"/>
                </a:lnSpc>
                <a:spcBef>
                  <a:spcPts val="0"/>
                </a:spcBef>
                <a:spcAft>
                  <a:spcPts val="0"/>
                </a:spcAft>
                <a:buNone/>
              </a:pPr>
              <a:r>
                <a:rPr b="1" lang="en-US" sz="800">
                  <a:solidFill>
                    <a:schemeClr val="lt1"/>
                  </a:solidFill>
                  <a:latin typeface="Arial"/>
                  <a:ea typeface="Arial"/>
                  <a:cs typeface="Arial"/>
                  <a:sym typeface="Arial"/>
                </a:rPr>
                <a:t>Lab Tests</a:t>
              </a:r>
              <a:endParaRPr b="1" sz="800">
                <a:solidFill>
                  <a:schemeClr val="lt1"/>
                </a:solidFill>
                <a:latin typeface="Arial"/>
                <a:ea typeface="Arial"/>
                <a:cs typeface="Arial"/>
                <a:sym typeface="Arial"/>
              </a:endParaRPr>
            </a:p>
          </p:txBody>
        </p:sp>
        <p:sp>
          <p:nvSpPr>
            <p:cNvPr id="2158" name="Google Shape;2158;p22"/>
            <p:cNvSpPr/>
            <p:nvPr/>
          </p:nvSpPr>
          <p:spPr>
            <a:xfrm>
              <a:off x="878330" y="824089"/>
              <a:ext cx="766167" cy="538020"/>
            </a:xfrm>
            <a:prstGeom prst="rect">
              <a:avLst/>
            </a:prstGeom>
            <a:solidFill>
              <a:srgbClr val="CBCBCB">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2"/>
            <p:cNvSpPr txBox="1"/>
            <p:nvPr/>
          </p:nvSpPr>
          <p:spPr>
            <a:xfrm>
              <a:off x="878330" y="824089"/>
              <a:ext cx="766167" cy="538020"/>
            </a:xfrm>
            <a:prstGeom prst="rect">
              <a:avLst/>
            </a:prstGeom>
            <a:noFill/>
            <a:ln>
              <a:noFill/>
            </a:ln>
          </p:spPr>
          <p:txBody>
            <a:bodyPr anchorCtr="0" anchor="t" bIns="64000" lIns="42650" spcFirstLastPara="1" rIns="56875" wrap="square" tIns="42650">
              <a:noAutofit/>
            </a:bodyPr>
            <a:lstStyle/>
            <a:p>
              <a:pPr indent="-57150" lvl="1" marL="57150" marR="0" rtl="0" algn="l">
                <a:lnSpc>
                  <a:spcPct val="90000"/>
                </a:lnSpc>
                <a:spcBef>
                  <a:spcPts val="0"/>
                </a:spcBef>
                <a:spcAft>
                  <a:spcPts val="0"/>
                </a:spcAft>
                <a:buClr>
                  <a:schemeClr val="dk1"/>
                </a:buClr>
                <a:buSzPts val="800"/>
                <a:buFont typeface="Arial"/>
                <a:buChar char="•"/>
              </a:pPr>
              <a:r>
                <a:rPr b="0" i="0" lang="en-US" sz="800" u="none" cap="none" strike="noStrike">
                  <a:solidFill>
                    <a:schemeClr val="dk1"/>
                  </a:solidFill>
                  <a:latin typeface="Arial"/>
                  <a:ea typeface="Arial"/>
                  <a:cs typeface="Arial"/>
                  <a:sym typeface="Arial"/>
                </a:rPr>
                <a:t>Care at CHC with sliding fee scale</a:t>
              </a:r>
              <a:endParaRPr b="0" i="0" sz="800" u="none" cap="none" strike="noStrike">
                <a:solidFill>
                  <a:schemeClr val="dk1"/>
                </a:solidFill>
                <a:latin typeface="Arial"/>
                <a:ea typeface="Arial"/>
                <a:cs typeface="Arial"/>
                <a:sym typeface="Arial"/>
              </a:endParaRPr>
            </a:p>
          </p:txBody>
        </p:sp>
        <p:sp>
          <p:nvSpPr>
            <p:cNvPr id="2160" name="Google Shape;2160;p22"/>
            <p:cNvSpPr/>
            <p:nvPr/>
          </p:nvSpPr>
          <p:spPr>
            <a:xfrm>
              <a:off x="1748432" y="593689"/>
              <a:ext cx="766167" cy="230400"/>
            </a:xfrm>
            <a:prstGeom prst="rect">
              <a:avLst/>
            </a:prstGeom>
            <a:solidFill>
              <a:srgbClr val="FC8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2"/>
            <p:cNvSpPr txBox="1"/>
            <p:nvPr/>
          </p:nvSpPr>
          <p:spPr>
            <a:xfrm>
              <a:off x="1748432" y="593689"/>
              <a:ext cx="766167" cy="230400"/>
            </a:xfrm>
            <a:prstGeom prst="rect">
              <a:avLst/>
            </a:prstGeom>
            <a:noFill/>
            <a:ln>
              <a:noFill/>
            </a:ln>
          </p:spPr>
          <p:txBody>
            <a:bodyPr anchorCtr="0" anchor="ctr" bIns="32500" lIns="56875" spcFirstLastPara="1" rIns="56875" wrap="square" tIns="32500">
              <a:noAutofit/>
            </a:bodyPr>
            <a:lstStyle/>
            <a:p>
              <a:pPr indent="0" lvl="0" marL="0" marR="0" rtl="0" algn="ctr">
                <a:lnSpc>
                  <a:spcPct val="90000"/>
                </a:lnSpc>
                <a:spcBef>
                  <a:spcPts val="0"/>
                </a:spcBef>
                <a:spcAft>
                  <a:spcPts val="0"/>
                </a:spcAft>
                <a:buNone/>
              </a:pPr>
              <a:r>
                <a:rPr b="1" lang="en-US" sz="800">
                  <a:solidFill>
                    <a:schemeClr val="lt1"/>
                  </a:solidFill>
                  <a:latin typeface="Arial"/>
                  <a:ea typeface="Arial"/>
                  <a:cs typeface="Arial"/>
                  <a:sym typeface="Arial"/>
                </a:rPr>
                <a:t>Clinic Visits</a:t>
              </a:r>
              <a:endParaRPr b="1" sz="800">
                <a:solidFill>
                  <a:schemeClr val="lt1"/>
                </a:solidFill>
                <a:latin typeface="Arial"/>
                <a:ea typeface="Arial"/>
                <a:cs typeface="Arial"/>
                <a:sym typeface="Arial"/>
              </a:endParaRPr>
            </a:p>
          </p:txBody>
        </p:sp>
        <p:sp>
          <p:nvSpPr>
            <p:cNvPr id="2162" name="Google Shape;2162;p22"/>
            <p:cNvSpPr/>
            <p:nvPr/>
          </p:nvSpPr>
          <p:spPr>
            <a:xfrm>
              <a:off x="1747646" y="824089"/>
              <a:ext cx="766167" cy="538020"/>
            </a:xfrm>
            <a:prstGeom prst="rect">
              <a:avLst/>
            </a:prstGeom>
            <a:solidFill>
              <a:srgbClr val="CBCBCB">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2"/>
            <p:cNvSpPr txBox="1"/>
            <p:nvPr/>
          </p:nvSpPr>
          <p:spPr>
            <a:xfrm>
              <a:off x="1747646" y="824089"/>
              <a:ext cx="766167" cy="538020"/>
            </a:xfrm>
            <a:prstGeom prst="rect">
              <a:avLst/>
            </a:prstGeom>
            <a:noFill/>
            <a:ln>
              <a:noFill/>
            </a:ln>
          </p:spPr>
          <p:txBody>
            <a:bodyPr anchorCtr="0" anchor="t" bIns="64000" lIns="42650" spcFirstLastPara="1" rIns="56875" wrap="square" tIns="42650">
              <a:noAutofit/>
            </a:bodyPr>
            <a:lstStyle/>
            <a:p>
              <a:pPr indent="-57150" lvl="1" marL="57150" marR="0" rtl="0" algn="l">
                <a:lnSpc>
                  <a:spcPct val="90000"/>
                </a:lnSpc>
                <a:spcBef>
                  <a:spcPts val="0"/>
                </a:spcBef>
                <a:spcAft>
                  <a:spcPts val="0"/>
                </a:spcAft>
                <a:buClr>
                  <a:schemeClr val="dk1"/>
                </a:buClr>
                <a:buSzPts val="800"/>
                <a:buFont typeface="Arial"/>
                <a:buChar char="•"/>
              </a:pPr>
              <a:r>
                <a:rPr b="0" i="0" lang="en-US" sz="800" u="none" cap="none" strike="noStrike">
                  <a:solidFill>
                    <a:schemeClr val="dk1"/>
                  </a:solidFill>
                  <a:latin typeface="Arial"/>
                  <a:ea typeface="Arial"/>
                  <a:cs typeface="Arial"/>
                  <a:sym typeface="Arial"/>
                </a:rPr>
                <a:t>Care at CHC with sliding fee scale</a:t>
              </a:r>
              <a:endParaRPr b="0" i="0" sz="800" u="none" cap="none" strike="noStrike">
                <a:solidFill>
                  <a:schemeClr val="dk1"/>
                </a:solidFill>
                <a:latin typeface="Arial"/>
                <a:ea typeface="Arial"/>
                <a:cs typeface="Arial"/>
                <a:sym typeface="Arial"/>
              </a:endParaRPr>
            </a:p>
          </p:txBody>
        </p:sp>
      </p:grpSp>
      <p:grpSp>
        <p:nvGrpSpPr>
          <p:cNvPr id="2164" name="Google Shape;2164;p22"/>
          <p:cNvGrpSpPr/>
          <p:nvPr/>
        </p:nvGrpSpPr>
        <p:grpSpPr>
          <a:xfrm>
            <a:off x="6401585" y="5574867"/>
            <a:ext cx="2513814" cy="779400"/>
            <a:chOff x="785" y="588199"/>
            <a:chExt cx="2513814" cy="779400"/>
          </a:xfrm>
        </p:grpSpPr>
        <p:sp>
          <p:nvSpPr>
            <p:cNvPr id="2165" name="Google Shape;2165;p22"/>
            <p:cNvSpPr/>
            <p:nvPr/>
          </p:nvSpPr>
          <p:spPr>
            <a:xfrm>
              <a:off x="785" y="588199"/>
              <a:ext cx="766167" cy="230400"/>
            </a:xfrm>
            <a:prstGeom prst="rect">
              <a:avLst/>
            </a:pr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2"/>
            <p:cNvSpPr txBox="1"/>
            <p:nvPr/>
          </p:nvSpPr>
          <p:spPr>
            <a:xfrm>
              <a:off x="785" y="588199"/>
              <a:ext cx="766167" cy="230400"/>
            </a:xfrm>
            <a:prstGeom prst="rect">
              <a:avLst/>
            </a:prstGeom>
            <a:noFill/>
            <a:ln>
              <a:noFill/>
            </a:ln>
          </p:spPr>
          <p:txBody>
            <a:bodyPr anchorCtr="0" anchor="ctr" bIns="32500" lIns="56875" spcFirstLastPara="1" rIns="56875" wrap="square" tIns="32500">
              <a:noAutofit/>
            </a:bodyPr>
            <a:lstStyle/>
            <a:p>
              <a:pPr indent="0" lvl="0" marL="0" marR="0" rtl="0" algn="ctr">
                <a:lnSpc>
                  <a:spcPct val="90000"/>
                </a:lnSpc>
                <a:spcBef>
                  <a:spcPts val="0"/>
                </a:spcBef>
                <a:spcAft>
                  <a:spcPts val="0"/>
                </a:spcAft>
                <a:buNone/>
              </a:pPr>
              <a:r>
                <a:rPr b="1" lang="en-US" sz="800">
                  <a:solidFill>
                    <a:schemeClr val="lt1"/>
                  </a:solidFill>
                  <a:latin typeface="Arial"/>
                  <a:ea typeface="Arial"/>
                  <a:cs typeface="Arial"/>
                  <a:sym typeface="Arial"/>
                </a:rPr>
                <a:t>Medication</a:t>
              </a:r>
              <a:endParaRPr b="1" sz="800">
                <a:solidFill>
                  <a:schemeClr val="lt1"/>
                </a:solidFill>
                <a:latin typeface="Arial"/>
                <a:ea typeface="Arial"/>
                <a:cs typeface="Arial"/>
                <a:sym typeface="Arial"/>
              </a:endParaRPr>
            </a:p>
          </p:txBody>
        </p:sp>
        <p:sp>
          <p:nvSpPr>
            <p:cNvPr id="2167" name="Google Shape;2167;p22"/>
            <p:cNvSpPr/>
            <p:nvPr/>
          </p:nvSpPr>
          <p:spPr>
            <a:xfrm>
              <a:off x="785" y="818599"/>
              <a:ext cx="766167" cy="549000"/>
            </a:xfrm>
            <a:prstGeom prst="rect">
              <a:avLst/>
            </a:prstGeom>
            <a:solidFill>
              <a:srgbClr val="CBCBCB">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2"/>
            <p:cNvSpPr txBox="1"/>
            <p:nvPr/>
          </p:nvSpPr>
          <p:spPr>
            <a:xfrm>
              <a:off x="785" y="818599"/>
              <a:ext cx="766167" cy="549000"/>
            </a:xfrm>
            <a:prstGeom prst="rect">
              <a:avLst/>
            </a:prstGeom>
            <a:noFill/>
            <a:ln>
              <a:noFill/>
            </a:ln>
          </p:spPr>
          <p:txBody>
            <a:bodyPr anchorCtr="0" anchor="t" bIns="64000" lIns="42650" spcFirstLastPara="1" rIns="56875" wrap="square" tIns="42650">
              <a:noAutofit/>
            </a:bodyPr>
            <a:lstStyle/>
            <a:p>
              <a:pPr indent="-57150" lvl="1" marL="57150" marR="0" rtl="0" algn="l">
                <a:lnSpc>
                  <a:spcPct val="90000"/>
                </a:lnSpc>
                <a:spcBef>
                  <a:spcPts val="0"/>
                </a:spcBef>
                <a:spcAft>
                  <a:spcPts val="0"/>
                </a:spcAft>
                <a:buClr>
                  <a:schemeClr val="dk1"/>
                </a:buClr>
                <a:buSzPts val="800"/>
                <a:buFont typeface="Arial"/>
                <a:buChar char="•"/>
              </a:pPr>
              <a:r>
                <a:rPr b="0" i="0" lang="en-US" sz="800" u="none" cap="none" strike="noStrike">
                  <a:solidFill>
                    <a:schemeClr val="dk1"/>
                  </a:solidFill>
                  <a:latin typeface="Arial"/>
                  <a:ea typeface="Arial"/>
                  <a:cs typeface="Arial"/>
                  <a:sym typeface="Arial"/>
                </a:rPr>
                <a:t>Out of pocket</a:t>
              </a:r>
              <a:endParaRPr b="0" i="0" sz="800" u="none" cap="none" strike="noStrike">
                <a:solidFill>
                  <a:schemeClr val="dk1"/>
                </a:solidFill>
                <a:latin typeface="Arial"/>
                <a:ea typeface="Arial"/>
                <a:cs typeface="Arial"/>
                <a:sym typeface="Arial"/>
              </a:endParaRPr>
            </a:p>
          </p:txBody>
        </p:sp>
        <p:sp>
          <p:nvSpPr>
            <p:cNvPr id="2169" name="Google Shape;2169;p22"/>
            <p:cNvSpPr/>
            <p:nvPr/>
          </p:nvSpPr>
          <p:spPr>
            <a:xfrm>
              <a:off x="874216" y="588199"/>
              <a:ext cx="766167" cy="230400"/>
            </a:xfrm>
            <a:prstGeom prst="rect">
              <a:avLst/>
            </a:prstGeom>
            <a:solidFill>
              <a:srgbClr val="00B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2"/>
            <p:cNvSpPr txBox="1"/>
            <p:nvPr/>
          </p:nvSpPr>
          <p:spPr>
            <a:xfrm>
              <a:off x="874216" y="588199"/>
              <a:ext cx="766167" cy="230400"/>
            </a:xfrm>
            <a:prstGeom prst="rect">
              <a:avLst/>
            </a:prstGeom>
            <a:noFill/>
            <a:ln>
              <a:noFill/>
            </a:ln>
          </p:spPr>
          <p:txBody>
            <a:bodyPr anchorCtr="0" anchor="ctr" bIns="32500" lIns="56875" spcFirstLastPara="1" rIns="56875" wrap="square" tIns="32500">
              <a:noAutofit/>
            </a:bodyPr>
            <a:lstStyle/>
            <a:p>
              <a:pPr indent="0" lvl="0" marL="0" marR="0" rtl="0" algn="ctr">
                <a:lnSpc>
                  <a:spcPct val="90000"/>
                </a:lnSpc>
                <a:spcBef>
                  <a:spcPts val="0"/>
                </a:spcBef>
                <a:spcAft>
                  <a:spcPts val="0"/>
                </a:spcAft>
                <a:buNone/>
              </a:pPr>
              <a:r>
                <a:rPr lang="en-US" sz="800">
                  <a:solidFill>
                    <a:schemeClr val="lt1"/>
                  </a:solidFill>
                  <a:latin typeface="Arial"/>
                  <a:ea typeface="Arial"/>
                  <a:cs typeface="Arial"/>
                  <a:sym typeface="Arial"/>
                </a:rPr>
                <a:t>Lab </a:t>
              </a:r>
              <a:r>
                <a:rPr b="1" lang="en-US" sz="800">
                  <a:solidFill>
                    <a:schemeClr val="lt1"/>
                  </a:solidFill>
                  <a:latin typeface="Arial"/>
                  <a:ea typeface="Arial"/>
                  <a:cs typeface="Arial"/>
                  <a:sym typeface="Arial"/>
                </a:rPr>
                <a:t>Tests</a:t>
              </a:r>
              <a:endParaRPr b="1" sz="800">
                <a:solidFill>
                  <a:schemeClr val="lt1"/>
                </a:solidFill>
                <a:latin typeface="Arial"/>
                <a:ea typeface="Arial"/>
                <a:cs typeface="Arial"/>
                <a:sym typeface="Arial"/>
              </a:endParaRPr>
            </a:p>
          </p:txBody>
        </p:sp>
        <p:sp>
          <p:nvSpPr>
            <p:cNvPr id="2171" name="Google Shape;2171;p22"/>
            <p:cNvSpPr/>
            <p:nvPr/>
          </p:nvSpPr>
          <p:spPr>
            <a:xfrm>
              <a:off x="874216" y="818599"/>
              <a:ext cx="766167" cy="549000"/>
            </a:xfrm>
            <a:prstGeom prst="rect">
              <a:avLst/>
            </a:prstGeom>
            <a:solidFill>
              <a:srgbClr val="CBCBCB">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2"/>
            <p:cNvSpPr txBox="1"/>
            <p:nvPr/>
          </p:nvSpPr>
          <p:spPr>
            <a:xfrm>
              <a:off x="874216" y="818599"/>
              <a:ext cx="766167" cy="549000"/>
            </a:xfrm>
            <a:prstGeom prst="rect">
              <a:avLst/>
            </a:prstGeom>
            <a:noFill/>
            <a:ln>
              <a:noFill/>
            </a:ln>
          </p:spPr>
          <p:txBody>
            <a:bodyPr anchorCtr="0" anchor="t" bIns="64000" lIns="42650" spcFirstLastPara="1" rIns="56875" wrap="square" tIns="42650">
              <a:noAutofit/>
            </a:bodyPr>
            <a:lstStyle/>
            <a:p>
              <a:pPr indent="-57150" lvl="1" marL="57150" marR="0" rtl="0" algn="l">
                <a:lnSpc>
                  <a:spcPct val="90000"/>
                </a:lnSpc>
                <a:spcBef>
                  <a:spcPts val="0"/>
                </a:spcBef>
                <a:spcAft>
                  <a:spcPts val="0"/>
                </a:spcAft>
                <a:buClr>
                  <a:schemeClr val="dk1"/>
                </a:buClr>
                <a:buSzPts val="800"/>
                <a:buFont typeface="Arial"/>
                <a:buChar char="•"/>
              </a:pPr>
              <a:r>
                <a:rPr b="0" i="0" lang="en-US" sz="800" u="none" cap="none" strike="noStrike">
                  <a:solidFill>
                    <a:schemeClr val="dk1"/>
                  </a:solidFill>
                  <a:latin typeface="Arial"/>
                  <a:ea typeface="Arial"/>
                  <a:cs typeface="Arial"/>
                  <a:sym typeface="Arial"/>
                </a:rPr>
                <a:t>HIV testing at public clinic</a:t>
              </a:r>
              <a:endParaRPr b="0" i="0" sz="800" u="none" cap="none" strike="noStrike">
                <a:solidFill>
                  <a:schemeClr val="dk1"/>
                </a:solidFill>
                <a:latin typeface="Arial"/>
                <a:ea typeface="Arial"/>
                <a:cs typeface="Arial"/>
                <a:sym typeface="Arial"/>
              </a:endParaRPr>
            </a:p>
            <a:p>
              <a:pPr indent="-57150" lvl="1" marL="57150" marR="0" rtl="0" algn="l">
                <a:lnSpc>
                  <a:spcPct val="90000"/>
                </a:lnSpc>
                <a:spcBef>
                  <a:spcPts val="120"/>
                </a:spcBef>
                <a:spcAft>
                  <a:spcPts val="0"/>
                </a:spcAft>
                <a:buClr>
                  <a:schemeClr val="dk1"/>
                </a:buClr>
                <a:buSzPts val="800"/>
                <a:buFont typeface="Arial"/>
                <a:buChar char="•"/>
              </a:pPr>
              <a:r>
                <a:rPr b="0" i="0" lang="en-US" sz="800" u="none" cap="none" strike="noStrike">
                  <a:solidFill>
                    <a:schemeClr val="dk1"/>
                  </a:solidFill>
                  <a:latin typeface="Arial"/>
                  <a:ea typeface="Arial"/>
                  <a:cs typeface="Arial"/>
                  <a:sym typeface="Arial"/>
                </a:rPr>
                <a:t>Out of pocket</a:t>
              </a:r>
              <a:endParaRPr b="0" i="0" sz="800" u="none" cap="none" strike="noStrike">
                <a:solidFill>
                  <a:schemeClr val="dk1"/>
                </a:solidFill>
                <a:latin typeface="Arial"/>
                <a:ea typeface="Arial"/>
                <a:cs typeface="Arial"/>
                <a:sym typeface="Arial"/>
              </a:endParaRPr>
            </a:p>
          </p:txBody>
        </p:sp>
        <p:sp>
          <p:nvSpPr>
            <p:cNvPr id="2173" name="Google Shape;2173;p22"/>
            <p:cNvSpPr/>
            <p:nvPr/>
          </p:nvSpPr>
          <p:spPr>
            <a:xfrm>
              <a:off x="1748432" y="588199"/>
              <a:ext cx="766167" cy="230400"/>
            </a:xfrm>
            <a:prstGeom prst="rect">
              <a:avLst/>
            </a:prstGeom>
            <a:solidFill>
              <a:srgbClr val="FC8A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2"/>
            <p:cNvSpPr txBox="1"/>
            <p:nvPr/>
          </p:nvSpPr>
          <p:spPr>
            <a:xfrm>
              <a:off x="1748432" y="588199"/>
              <a:ext cx="766167" cy="230400"/>
            </a:xfrm>
            <a:prstGeom prst="rect">
              <a:avLst/>
            </a:prstGeom>
            <a:noFill/>
            <a:ln>
              <a:noFill/>
            </a:ln>
          </p:spPr>
          <p:txBody>
            <a:bodyPr anchorCtr="0" anchor="ctr" bIns="32500" lIns="56875" spcFirstLastPara="1" rIns="56875" wrap="square" tIns="32500">
              <a:noAutofit/>
            </a:bodyPr>
            <a:lstStyle/>
            <a:p>
              <a:pPr indent="0" lvl="0" marL="0" marR="0" rtl="0" algn="ctr">
                <a:lnSpc>
                  <a:spcPct val="90000"/>
                </a:lnSpc>
                <a:spcBef>
                  <a:spcPts val="0"/>
                </a:spcBef>
                <a:spcAft>
                  <a:spcPts val="0"/>
                </a:spcAft>
                <a:buNone/>
              </a:pPr>
              <a:r>
                <a:rPr b="1" lang="en-US" sz="800">
                  <a:solidFill>
                    <a:schemeClr val="lt1"/>
                  </a:solidFill>
                  <a:latin typeface="Arial"/>
                  <a:ea typeface="Arial"/>
                  <a:cs typeface="Arial"/>
                  <a:sym typeface="Arial"/>
                </a:rPr>
                <a:t>Clinic Visits</a:t>
              </a:r>
              <a:endParaRPr b="1" sz="800">
                <a:solidFill>
                  <a:schemeClr val="lt1"/>
                </a:solidFill>
                <a:latin typeface="Arial"/>
                <a:ea typeface="Arial"/>
                <a:cs typeface="Arial"/>
                <a:sym typeface="Arial"/>
              </a:endParaRPr>
            </a:p>
          </p:txBody>
        </p:sp>
        <p:sp>
          <p:nvSpPr>
            <p:cNvPr id="2175" name="Google Shape;2175;p22"/>
            <p:cNvSpPr/>
            <p:nvPr/>
          </p:nvSpPr>
          <p:spPr>
            <a:xfrm>
              <a:off x="1747646" y="816211"/>
              <a:ext cx="766167" cy="549000"/>
            </a:xfrm>
            <a:prstGeom prst="rect">
              <a:avLst/>
            </a:prstGeom>
            <a:solidFill>
              <a:srgbClr val="CBCBCB">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2"/>
            <p:cNvSpPr txBox="1"/>
            <p:nvPr/>
          </p:nvSpPr>
          <p:spPr>
            <a:xfrm>
              <a:off x="1747646" y="816211"/>
              <a:ext cx="766167" cy="549000"/>
            </a:xfrm>
            <a:prstGeom prst="rect">
              <a:avLst/>
            </a:prstGeom>
            <a:noFill/>
            <a:ln>
              <a:noFill/>
            </a:ln>
          </p:spPr>
          <p:txBody>
            <a:bodyPr anchorCtr="0" anchor="t" bIns="64000" lIns="42650" spcFirstLastPara="1" rIns="56875" wrap="square" tIns="42650">
              <a:noAutofit/>
            </a:bodyPr>
            <a:lstStyle/>
            <a:p>
              <a:pPr indent="-57150" lvl="1" marL="57150" marR="0" rtl="0" algn="l">
                <a:lnSpc>
                  <a:spcPct val="90000"/>
                </a:lnSpc>
                <a:spcBef>
                  <a:spcPts val="0"/>
                </a:spcBef>
                <a:spcAft>
                  <a:spcPts val="0"/>
                </a:spcAft>
                <a:buClr>
                  <a:schemeClr val="dk1"/>
                </a:buClr>
                <a:buSzPts val="800"/>
                <a:buFont typeface="Arial"/>
                <a:buChar char="•"/>
              </a:pPr>
              <a:r>
                <a:rPr b="0" i="0" lang="en-US" sz="800" u="none" cap="none" strike="noStrike">
                  <a:solidFill>
                    <a:schemeClr val="dk1"/>
                  </a:solidFill>
                  <a:latin typeface="Arial"/>
                  <a:ea typeface="Arial"/>
                  <a:cs typeface="Arial"/>
                  <a:sym typeface="Arial"/>
                </a:rPr>
                <a:t>Out of pocket</a:t>
              </a:r>
              <a:endParaRPr b="0" i="0" sz="800" u="none" cap="none" strike="noStrike">
                <a:solidFill>
                  <a:schemeClr val="dk1"/>
                </a:solidFill>
                <a:latin typeface="Arial"/>
                <a:ea typeface="Arial"/>
                <a:cs typeface="Arial"/>
                <a:sym typeface="Arial"/>
              </a:endParaRPr>
            </a:p>
          </p:txBody>
        </p:sp>
      </p:grpSp>
      <p:sp>
        <p:nvSpPr>
          <p:cNvPr id="2177" name="Google Shape;2177;p22"/>
          <p:cNvSpPr/>
          <p:nvPr/>
        </p:nvSpPr>
        <p:spPr>
          <a:xfrm rot="-5400000">
            <a:off x="991460" y="1976741"/>
            <a:ext cx="1070397" cy="2900918"/>
          </a:xfrm>
          <a:prstGeom prst="rightBrace">
            <a:avLst>
              <a:gd fmla="val 0" name="adj1"/>
              <a:gd fmla="val 49135" name="adj2"/>
            </a:avLst>
          </a:prstGeom>
          <a:noFill/>
          <a:ln cap="flat" cmpd="sng" w="2857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178" name="Google Shape;2178;p22"/>
          <p:cNvSpPr/>
          <p:nvPr/>
        </p:nvSpPr>
        <p:spPr>
          <a:xfrm rot="-5400000">
            <a:off x="4381500" y="4000500"/>
            <a:ext cx="609600" cy="2667000"/>
          </a:xfrm>
          <a:prstGeom prst="rightBrace">
            <a:avLst>
              <a:gd fmla="val 0" name="adj1"/>
              <a:gd fmla="val 50203" name="adj2"/>
            </a:avLst>
          </a:prstGeom>
          <a:noFill/>
          <a:ln cap="flat" cmpd="sng" w="2857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179" name="Google Shape;2179;p22"/>
          <p:cNvSpPr/>
          <p:nvPr/>
        </p:nvSpPr>
        <p:spPr>
          <a:xfrm rot="-5400000">
            <a:off x="7353300" y="4000501"/>
            <a:ext cx="609600" cy="2667000"/>
          </a:xfrm>
          <a:prstGeom prst="rightBrace">
            <a:avLst>
              <a:gd fmla="val 0" name="adj1"/>
              <a:gd fmla="val 56269" name="adj2"/>
            </a:avLst>
          </a:prstGeom>
          <a:noFill/>
          <a:ln cap="flat" cmpd="sng" w="2857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cxnSp>
        <p:nvCxnSpPr>
          <p:cNvPr id="2180" name="Google Shape;2180;p22"/>
          <p:cNvCxnSpPr>
            <a:stCxn id="2181" idx="1"/>
          </p:cNvCxnSpPr>
          <p:nvPr/>
        </p:nvCxnSpPr>
        <p:spPr>
          <a:xfrm rot="10800000">
            <a:off x="2667123" y="2133734"/>
            <a:ext cx="1776300" cy="1110600"/>
          </a:xfrm>
          <a:prstGeom prst="bentConnector3">
            <a:avLst>
              <a:gd fmla="val 56512" name="adj1"/>
            </a:avLst>
          </a:prstGeom>
          <a:noFill/>
          <a:ln cap="flat" cmpd="sng" w="28575">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2182" name="Google Shape;2182;p22"/>
          <p:cNvCxnSpPr/>
          <p:nvPr/>
        </p:nvCxnSpPr>
        <p:spPr>
          <a:xfrm flipH="1" rot="10800000">
            <a:off x="4915328" y="2133672"/>
            <a:ext cx="1766400" cy="1135500"/>
          </a:xfrm>
          <a:prstGeom prst="bentConnector3">
            <a:avLst>
              <a:gd fmla="val 71424" name="adj1"/>
            </a:avLst>
          </a:prstGeom>
          <a:noFill/>
          <a:ln cap="flat" cmpd="sng" w="28575">
            <a:solidFill>
              <a:schemeClr val="dk1"/>
            </a:solidFill>
            <a:prstDash val="solid"/>
            <a:round/>
            <a:headEnd len="sm" w="sm" type="none"/>
            <a:tailEnd len="med" w="med" type="triangle"/>
          </a:ln>
          <a:effectLst>
            <a:outerShdw blurRad="40000" rotWithShape="0" dir="5400000" dist="23000">
              <a:srgbClr val="000000">
                <a:alpha val="34901"/>
              </a:srgbClr>
            </a:outerShdw>
          </a:effectLst>
        </p:spPr>
      </p:cxnSp>
      <p:sp>
        <p:nvSpPr>
          <p:cNvPr id="2181" name="Google Shape;2181;p22"/>
          <p:cNvSpPr txBox="1"/>
          <p:nvPr/>
        </p:nvSpPr>
        <p:spPr>
          <a:xfrm>
            <a:off x="4443423" y="3059668"/>
            <a:ext cx="761747" cy="369332"/>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Apply</a:t>
            </a:r>
            <a:endParaRPr/>
          </a:p>
        </p:txBody>
      </p:sp>
      <p:cxnSp>
        <p:nvCxnSpPr>
          <p:cNvPr id="2183" name="Google Shape;2183;p22"/>
          <p:cNvCxnSpPr/>
          <p:nvPr/>
        </p:nvCxnSpPr>
        <p:spPr>
          <a:xfrm>
            <a:off x="4824296" y="2895600"/>
            <a:ext cx="0" cy="164068"/>
          </a:xfrm>
          <a:prstGeom prst="straightConnector1">
            <a:avLst/>
          </a:prstGeom>
          <a:noFill/>
          <a:ln cap="flat" cmpd="sng" w="50800">
            <a:solidFill>
              <a:schemeClr val="dk1"/>
            </a:solidFill>
            <a:prstDash val="solid"/>
            <a:round/>
            <a:headEnd len="sm" w="sm" type="none"/>
            <a:tailEnd len="sm" w="sm" type="none"/>
          </a:ln>
        </p:spPr>
      </p:cxnSp>
      <p:sp>
        <p:nvSpPr>
          <p:cNvPr id="2184" name="Google Shape;2184;p22"/>
          <p:cNvSpPr txBox="1"/>
          <p:nvPr/>
        </p:nvSpPr>
        <p:spPr>
          <a:xfrm>
            <a:off x="350814" y="5963097"/>
            <a:ext cx="2180405"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Arial"/>
                <a:ea typeface="Arial"/>
                <a:cs typeface="Arial"/>
                <a:sym typeface="Arial"/>
              </a:rPr>
              <a:t>ACA – Affordable Care Act</a:t>
            </a:r>
            <a:endParaRPr/>
          </a:p>
          <a:p>
            <a:pPr indent="0" lvl="0" marL="0" marR="0" rtl="0" algn="l">
              <a:spcBef>
                <a:spcPts val="0"/>
              </a:spcBef>
              <a:spcAft>
                <a:spcPts val="0"/>
              </a:spcAft>
              <a:buNone/>
            </a:pPr>
            <a:r>
              <a:rPr lang="en-US" sz="1050">
                <a:solidFill>
                  <a:srgbClr val="000000"/>
                </a:solidFill>
                <a:latin typeface="Arial"/>
                <a:ea typeface="Arial"/>
                <a:cs typeface="Arial"/>
                <a:sym typeface="Arial"/>
              </a:rPr>
              <a:t>FPL – Federal Poverty Level</a:t>
            </a:r>
            <a:endParaRPr/>
          </a:p>
          <a:p>
            <a:pPr indent="0" lvl="0" marL="0" marR="0" rtl="0" algn="l">
              <a:spcBef>
                <a:spcPts val="0"/>
              </a:spcBef>
              <a:spcAft>
                <a:spcPts val="0"/>
              </a:spcAft>
              <a:buNone/>
            </a:pPr>
            <a:r>
              <a:rPr lang="en-US" sz="1050">
                <a:solidFill>
                  <a:srgbClr val="000000"/>
                </a:solidFill>
                <a:latin typeface="Arial"/>
                <a:ea typeface="Arial"/>
                <a:cs typeface="Arial"/>
                <a:sym typeface="Arial"/>
              </a:rPr>
              <a:t>CHC – Community Health Center</a:t>
            </a:r>
            <a:endParaRPr/>
          </a:p>
        </p:txBody>
      </p:sp>
      <p:sp>
        <p:nvSpPr>
          <p:cNvPr id="2185" name="Google Shape;2185;p22"/>
          <p:cNvSpPr txBox="1"/>
          <p:nvPr/>
        </p:nvSpPr>
        <p:spPr>
          <a:xfrm>
            <a:off x="478466" y="6629400"/>
            <a:ext cx="2264734" cy="152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800">
                <a:solidFill>
                  <a:srgbClr val="000000"/>
                </a:solidFill>
                <a:latin typeface="Arial"/>
                <a:ea typeface="Arial"/>
                <a:cs typeface="Arial"/>
                <a:sym typeface="Arial"/>
              </a:rPr>
              <a:t>Smith D. USCA 2015; Washington, DC.</a:t>
            </a:r>
            <a:endParaRPr/>
          </a:p>
        </p:txBody>
      </p:sp>
      <p:sp>
        <p:nvSpPr>
          <p:cNvPr id="2186" name="Google Shape;2186;p22"/>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Linkage to Care</a:t>
            </a:r>
            <a:endParaRPr sz="1800">
              <a:solidFill>
                <a:srgbClr val="000000"/>
              </a:solidFill>
              <a:latin typeface="Arial"/>
              <a:ea typeface="Arial"/>
              <a:cs typeface="Arial"/>
              <a:sym typeface="Arial"/>
            </a:endParaRPr>
          </a:p>
        </p:txBody>
      </p:sp>
      <p:cxnSp>
        <p:nvCxnSpPr>
          <p:cNvPr id="2187" name="Google Shape;2187;p22"/>
          <p:cNvCxnSpPr/>
          <p:nvPr/>
        </p:nvCxnSpPr>
        <p:spPr>
          <a:xfrm flipH="1" rot="-5400000">
            <a:off x="7527116" y="3379406"/>
            <a:ext cx="1027200" cy="600"/>
          </a:xfrm>
          <a:prstGeom prst="bentConnector3">
            <a:avLst>
              <a:gd fmla="val 50000" name="adj1"/>
            </a:avLst>
          </a:prstGeom>
          <a:noFill/>
          <a:ln cap="flat" cmpd="sng" w="28575">
            <a:solidFill>
              <a:schemeClr val="dk1"/>
            </a:solidFill>
            <a:prstDash val="solid"/>
            <a:miter lim="800000"/>
            <a:headEnd len="sm" w="sm" type="none"/>
            <a:tailEnd len="sm" w="sm" type="none"/>
          </a:ln>
        </p:spPr>
      </p:cxnSp>
      <p:cxnSp>
        <p:nvCxnSpPr>
          <p:cNvPr id="2188" name="Google Shape;2188;p22"/>
          <p:cNvCxnSpPr/>
          <p:nvPr/>
        </p:nvCxnSpPr>
        <p:spPr>
          <a:xfrm>
            <a:off x="7658100" y="2895600"/>
            <a:ext cx="0" cy="533400"/>
          </a:xfrm>
          <a:prstGeom prst="straightConnector1">
            <a:avLst/>
          </a:prstGeom>
          <a:noFill/>
          <a:ln cap="flat" cmpd="sng" w="28575">
            <a:solidFill>
              <a:schemeClr val="dk1"/>
            </a:solidFill>
            <a:prstDash val="solid"/>
            <a:miter lim="800000"/>
            <a:headEnd len="sm" w="sm" type="none"/>
            <a:tailEnd len="sm" w="sm" type="none"/>
          </a:ln>
        </p:spPr>
      </p:cxnSp>
      <p:cxnSp>
        <p:nvCxnSpPr>
          <p:cNvPr id="2189" name="Google Shape;2189;p22"/>
          <p:cNvCxnSpPr/>
          <p:nvPr/>
        </p:nvCxnSpPr>
        <p:spPr>
          <a:xfrm>
            <a:off x="4824296" y="3745134"/>
            <a:ext cx="0" cy="186786"/>
          </a:xfrm>
          <a:prstGeom prst="straightConnector1">
            <a:avLst/>
          </a:prstGeom>
          <a:noFill/>
          <a:ln cap="flat" cmpd="sng" w="28575">
            <a:solidFill>
              <a:schemeClr val="dk1"/>
            </a:solidFill>
            <a:prstDash val="solid"/>
            <a:miter lim="800000"/>
            <a:headEnd len="sm" w="sm" type="none"/>
            <a:tailEnd len="sm" w="sm" type="none"/>
          </a:ln>
        </p:spPr>
      </p:cxnSp>
      <p:cxnSp>
        <p:nvCxnSpPr>
          <p:cNvPr id="2190" name="Google Shape;2190;p22"/>
          <p:cNvCxnSpPr/>
          <p:nvPr/>
        </p:nvCxnSpPr>
        <p:spPr>
          <a:xfrm flipH="1">
            <a:off x="4824296" y="3429000"/>
            <a:ext cx="2833804" cy="316134"/>
          </a:xfrm>
          <a:prstGeom prst="straightConnector1">
            <a:avLst/>
          </a:prstGeom>
          <a:noFill/>
          <a:ln cap="flat" cmpd="sng" w="28575">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5" name="Shape 2195"/>
        <p:cNvGrpSpPr/>
        <p:nvPr/>
      </p:nvGrpSpPr>
      <p:grpSpPr>
        <a:xfrm>
          <a:off x="0" y="0"/>
          <a:ext cx="0" cy="0"/>
          <a:chOff x="0" y="0"/>
          <a:chExt cx="0" cy="0"/>
        </a:xfrm>
      </p:grpSpPr>
      <p:sp>
        <p:nvSpPr>
          <p:cNvPr id="2196" name="Google Shape;2196;p23"/>
          <p:cNvSpPr txBox="1"/>
          <p:nvPr>
            <p:ph type="title"/>
          </p:nvPr>
        </p:nvSpPr>
        <p:spPr>
          <a:xfrm>
            <a:off x="457200" y="0"/>
            <a:ext cx="8229600"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GILEAD ADVANCING ACCESS CO-PAY COUPON CARD FOR TRUVADA FOR PrEP </a:t>
            </a:r>
            <a:endParaRPr/>
          </a:p>
        </p:txBody>
      </p:sp>
      <p:sp>
        <p:nvSpPr>
          <p:cNvPr id="2197" name="Google Shape;2197;p23"/>
          <p:cNvSpPr txBox="1"/>
          <p:nvPr>
            <p:ph idx="1" type="body"/>
          </p:nvPr>
        </p:nvSpPr>
        <p:spPr>
          <a:xfrm>
            <a:off x="457200" y="1371600"/>
            <a:ext cx="8229600" cy="4724400"/>
          </a:xfrm>
          <a:prstGeom prst="rect">
            <a:avLst/>
          </a:prstGeom>
          <a:noFill/>
          <a:ln>
            <a:noFill/>
          </a:ln>
        </p:spPr>
        <p:txBody>
          <a:bodyPr anchorCtr="0" anchor="t" bIns="45700" lIns="91425" spcFirstLastPara="1" rIns="91425" wrap="square" tIns="45700">
            <a:noAutofit/>
          </a:bodyPr>
          <a:lstStyle/>
          <a:p>
            <a:pPr indent="-287338" lvl="0" marL="287338" rtl="0" algn="l">
              <a:spcBef>
                <a:spcPts val="0"/>
              </a:spcBef>
              <a:spcAft>
                <a:spcPts val="0"/>
              </a:spcAft>
              <a:buSzPts val="2000"/>
              <a:buFont typeface="Arial"/>
              <a:buChar char="●"/>
            </a:pPr>
            <a:r>
              <a:rPr lang="en-US" sz="2000"/>
              <a:t>Covers up to $3,600 in co-pays and deductibles per year with no monthly limit</a:t>
            </a:r>
            <a:br>
              <a:rPr lang="en-US" sz="2000"/>
            </a:br>
            <a:endParaRPr sz="2000"/>
          </a:p>
          <a:p>
            <a:pPr indent="-287338" lvl="0" marL="287338" rtl="0" algn="l">
              <a:spcBef>
                <a:spcPts val="600"/>
              </a:spcBef>
              <a:spcAft>
                <a:spcPts val="0"/>
              </a:spcAft>
              <a:buSzPts val="2000"/>
              <a:buFont typeface="Arial"/>
              <a:buChar char="●"/>
            </a:pPr>
            <a:r>
              <a:rPr lang="en-US" sz="2000"/>
              <a:t>Co-pay card is not available for persons with government insurance</a:t>
            </a:r>
            <a:br>
              <a:rPr lang="en-US" sz="2000"/>
            </a:br>
            <a:endParaRPr sz="2000"/>
          </a:p>
          <a:p>
            <a:pPr indent="-287338" lvl="0" marL="287338" rtl="0" algn="l">
              <a:spcBef>
                <a:spcPts val="600"/>
              </a:spcBef>
              <a:spcAft>
                <a:spcPts val="0"/>
              </a:spcAft>
              <a:buSzPts val="2000"/>
              <a:buFont typeface="Arial"/>
              <a:buChar char="●"/>
            </a:pPr>
            <a:r>
              <a:rPr lang="en-US" sz="2000"/>
              <a:t>To enroll patients into the Gilead Advancing Access Co-pay Coupon program, please visit: </a:t>
            </a:r>
            <a:endParaRPr/>
          </a:p>
          <a:p>
            <a:pPr indent="-285750" lvl="1" marL="742950" rtl="0" algn="l">
              <a:spcBef>
                <a:spcPts val="600"/>
              </a:spcBef>
              <a:spcAft>
                <a:spcPts val="0"/>
              </a:spcAft>
              <a:buSzPts val="1890"/>
              <a:buChar char="▪"/>
            </a:pPr>
            <a:r>
              <a:rPr b="1" lang="en-US" sz="1800">
                <a:solidFill>
                  <a:schemeClr val="dk2"/>
                </a:solidFill>
              </a:rPr>
              <a:t>www.gileadcopay.com</a:t>
            </a:r>
            <a:r>
              <a:rPr lang="en-US" sz="1800"/>
              <a:t> </a:t>
            </a:r>
            <a:r>
              <a:rPr i="1" lang="en-US" sz="1800"/>
              <a:t>or</a:t>
            </a:r>
            <a:r>
              <a:rPr lang="en-US" sz="1800"/>
              <a:t> </a:t>
            </a:r>
            <a:r>
              <a:rPr b="1" lang="en-US" sz="1800">
                <a:solidFill>
                  <a:schemeClr val="dk2"/>
                </a:solidFill>
              </a:rPr>
              <a:t>www.gileadadvancingaccess.com</a:t>
            </a:r>
            <a:endParaRPr/>
          </a:p>
          <a:p>
            <a:pPr indent="-285750" lvl="1" marL="742950" rtl="0" algn="l">
              <a:spcBef>
                <a:spcPts val="600"/>
              </a:spcBef>
              <a:spcAft>
                <a:spcPts val="0"/>
              </a:spcAft>
              <a:buSzPts val="1890"/>
              <a:buChar char="▪"/>
            </a:pPr>
            <a:r>
              <a:rPr lang="en-US" sz="1800"/>
              <a:t>Enrollment can also be completed over the phone at 1-877-505-6986 or at 1-800-226-2056</a:t>
            </a:r>
            <a:endParaRPr sz="1800"/>
          </a:p>
        </p:txBody>
      </p:sp>
      <p:sp>
        <p:nvSpPr>
          <p:cNvPr id="2198" name="Google Shape;2198;p23"/>
          <p:cNvSpPr txBox="1"/>
          <p:nvPr>
            <p:ph idx="12" type="sldNum"/>
          </p:nvPr>
        </p:nvSpPr>
        <p:spPr>
          <a:xfrm>
            <a:off x="8686800" y="6492875"/>
            <a:ext cx="457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4D4D4D"/>
                </a:solidFill>
                <a:latin typeface="Arial"/>
                <a:ea typeface="Arial"/>
                <a:cs typeface="Arial"/>
                <a:sym typeface="Arial"/>
              </a:rPr>
              <a:t>‹#›</a:t>
            </a:fld>
            <a:endParaRPr sz="900">
              <a:solidFill>
                <a:srgbClr val="4D4D4D"/>
              </a:solidFill>
              <a:latin typeface="Arial"/>
              <a:ea typeface="Arial"/>
              <a:cs typeface="Arial"/>
              <a:sym typeface="Arial"/>
            </a:endParaRPr>
          </a:p>
        </p:txBody>
      </p:sp>
      <p:pic>
        <p:nvPicPr>
          <p:cNvPr descr="http://www.gileadcopay.com/Content/img/copaycard_small.png" id="2199" name="Google Shape;2199;p23"/>
          <p:cNvPicPr preferRelativeResize="0"/>
          <p:nvPr/>
        </p:nvPicPr>
        <p:blipFill rotWithShape="1">
          <a:blip r:embed="rId3">
            <a:alphaModFix/>
          </a:blip>
          <a:srcRect b="21817" l="9232" r="9891" t="0"/>
          <a:stretch/>
        </p:blipFill>
        <p:spPr>
          <a:xfrm>
            <a:off x="3236913" y="4848225"/>
            <a:ext cx="2670175" cy="1628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4" name="Shape 2204"/>
        <p:cNvGrpSpPr/>
        <p:nvPr/>
      </p:nvGrpSpPr>
      <p:grpSpPr>
        <a:xfrm>
          <a:off x="0" y="0"/>
          <a:ext cx="0" cy="0"/>
          <a:chOff x="0" y="0"/>
          <a:chExt cx="0" cy="0"/>
        </a:xfrm>
      </p:grpSpPr>
      <p:sp>
        <p:nvSpPr>
          <p:cNvPr id="2205" name="Google Shape;2205;p24"/>
          <p:cNvSpPr txBox="1"/>
          <p:nvPr>
            <p:ph type="title"/>
          </p:nvPr>
        </p:nvSpPr>
        <p:spPr>
          <a:xfrm>
            <a:off x="457200" y="0"/>
            <a:ext cx="8229600"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TRUVADA FOR PrEP MEDICATION ASSISTANCE PROGRAM</a:t>
            </a:r>
            <a:endParaRPr/>
          </a:p>
        </p:txBody>
      </p:sp>
      <p:sp>
        <p:nvSpPr>
          <p:cNvPr id="2206" name="Google Shape;2206;p24"/>
          <p:cNvSpPr txBox="1"/>
          <p:nvPr>
            <p:ph idx="1" type="body"/>
          </p:nvPr>
        </p:nvSpPr>
        <p:spPr>
          <a:xfrm>
            <a:off x="457200" y="1371600"/>
            <a:ext cx="8229600" cy="4724400"/>
          </a:xfrm>
          <a:prstGeom prst="rect">
            <a:avLst/>
          </a:prstGeom>
          <a:noFill/>
          <a:ln>
            <a:noFill/>
          </a:ln>
        </p:spPr>
        <p:txBody>
          <a:bodyPr anchorCtr="0" anchor="t" bIns="45700" lIns="91425" spcFirstLastPara="1" rIns="91425" wrap="square" tIns="45700">
            <a:noAutofit/>
          </a:bodyPr>
          <a:lstStyle/>
          <a:p>
            <a:pPr indent="-287338" lvl="0" marL="287338" rtl="0" algn="l">
              <a:spcBef>
                <a:spcPts val="0"/>
              </a:spcBef>
              <a:spcAft>
                <a:spcPts val="0"/>
              </a:spcAft>
              <a:buSzPts val="2000"/>
              <a:buFont typeface="Arial"/>
              <a:buChar char="●"/>
            </a:pPr>
            <a:r>
              <a:rPr lang="en-US" sz="2000"/>
              <a:t>Gilead will provide TRUVADA for PrEP at no cost for individuals who qualify for the Medication Assistance Program</a:t>
            </a:r>
            <a:endParaRPr/>
          </a:p>
          <a:p>
            <a:pPr indent="-134938" lvl="0" marL="287338" rtl="0" algn="l">
              <a:spcBef>
                <a:spcPts val="600"/>
              </a:spcBef>
              <a:spcAft>
                <a:spcPts val="0"/>
              </a:spcAft>
              <a:buSzPts val="2400"/>
              <a:buFont typeface="Arial"/>
              <a:buNone/>
            </a:pPr>
            <a:r>
              <a:t/>
            </a:r>
            <a:endParaRPr/>
          </a:p>
          <a:p>
            <a:pPr indent="-134938" lvl="0" marL="287338" rtl="0" algn="l">
              <a:spcBef>
                <a:spcPts val="600"/>
              </a:spcBef>
              <a:spcAft>
                <a:spcPts val="0"/>
              </a:spcAft>
              <a:buSzPts val="2400"/>
              <a:buFont typeface="Arial"/>
              <a:buNone/>
            </a:pPr>
            <a:r>
              <a:t/>
            </a:r>
            <a:endParaRPr/>
          </a:p>
          <a:p>
            <a:pPr indent="-134938" lvl="0" marL="287338" rtl="0" algn="l">
              <a:spcBef>
                <a:spcPts val="600"/>
              </a:spcBef>
              <a:spcAft>
                <a:spcPts val="0"/>
              </a:spcAft>
              <a:buSzPts val="2400"/>
              <a:buFont typeface="Arial"/>
              <a:buNone/>
            </a:pPr>
            <a:r>
              <a:t/>
            </a:r>
            <a:endParaRPr/>
          </a:p>
        </p:txBody>
      </p:sp>
      <p:sp>
        <p:nvSpPr>
          <p:cNvPr id="2207" name="Google Shape;2207;p24"/>
          <p:cNvSpPr txBox="1"/>
          <p:nvPr>
            <p:ph idx="12" type="sldNum"/>
          </p:nvPr>
        </p:nvSpPr>
        <p:spPr>
          <a:xfrm>
            <a:off x="8686800" y="6492875"/>
            <a:ext cx="457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4D4D4D"/>
                </a:solidFill>
                <a:latin typeface="Arial"/>
                <a:ea typeface="Arial"/>
                <a:cs typeface="Arial"/>
                <a:sym typeface="Arial"/>
              </a:rPr>
              <a:t>‹#›</a:t>
            </a:fld>
            <a:endParaRPr sz="900">
              <a:solidFill>
                <a:srgbClr val="4D4D4D"/>
              </a:solidFill>
              <a:latin typeface="Arial"/>
              <a:ea typeface="Arial"/>
              <a:cs typeface="Arial"/>
              <a:sym typeface="Arial"/>
            </a:endParaRPr>
          </a:p>
        </p:txBody>
      </p:sp>
      <p:graphicFrame>
        <p:nvGraphicFramePr>
          <p:cNvPr id="2208" name="Google Shape;2208;p24"/>
          <p:cNvGraphicFramePr/>
          <p:nvPr/>
        </p:nvGraphicFramePr>
        <p:xfrm>
          <a:off x="561975" y="2362200"/>
          <a:ext cx="3000000" cy="3000000"/>
        </p:xfrm>
        <a:graphic>
          <a:graphicData uri="http://schemas.openxmlformats.org/drawingml/2006/table">
            <a:tbl>
              <a:tblPr bandRow="1" firstRow="1">
                <a:noFill/>
                <a:tableStyleId>{E75E619A-A03D-425D-8FD7-78F68874EFC2}</a:tableStyleId>
              </a:tblPr>
              <a:tblGrid>
                <a:gridCol w="1571625"/>
                <a:gridCol w="6448425"/>
              </a:tblGrid>
              <a:tr h="1000100">
                <a:tc>
                  <a:txBody>
                    <a:bodyPr/>
                    <a:lstStyle/>
                    <a:p>
                      <a:pPr indent="0" lvl="0" marL="0" marR="0" rtl="0" algn="l">
                        <a:lnSpc>
                          <a:spcPct val="100000"/>
                        </a:lnSpc>
                        <a:spcBef>
                          <a:spcPts val="0"/>
                        </a:spcBef>
                        <a:spcAft>
                          <a:spcPts val="0"/>
                        </a:spcAft>
                        <a:buClr>
                          <a:schemeClr val="dk2"/>
                        </a:buClr>
                        <a:buSzPts val="1800"/>
                        <a:buFont typeface="Arial"/>
                        <a:buNone/>
                      </a:pPr>
                      <a:r>
                        <a:rPr b="1" lang="en-US" sz="1800" u="none" cap="none" strike="noStrike">
                          <a:solidFill>
                            <a:schemeClr val="dk2"/>
                          </a:solidFill>
                        </a:rPr>
                        <a:t>Eligibility Criteria</a:t>
                      </a:r>
                      <a:endParaRPr b="1" i="0" sz="1800" u="none" cap="none" strike="noStrike">
                        <a:solidFill>
                          <a:schemeClr val="dk2"/>
                        </a:solidFill>
                        <a:latin typeface="Arial"/>
                        <a:ea typeface="Arial"/>
                        <a:cs typeface="Arial"/>
                        <a:sym typeface="Arial"/>
                      </a:endParaRPr>
                    </a:p>
                  </a:txBody>
                  <a:tcPr marT="45675" marB="45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D4D4D"/>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D4D4D"/>
                        </a:buClr>
                        <a:buSzPts val="1800"/>
                        <a:buFont typeface="Arial"/>
                        <a:buNone/>
                      </a:pPr>
                      <a:r>
                        <a:rPr b="0" lang="en-US" sz="1800" u="none" cap="none" strike="noStrike">
                          <a:solidFill>
                            <a:srgbClr val="4D4D4D"/>
                          </a:solidFill>
                        </a:rPr>
                        <a:t>US resident, uninsured or no drug coverage, HIV negative, low income (up to </a:t>
                      </a:r>
                      <a:r>
                        <a:rPr b="0" lang="en-US" sz="1800" u="none" cap="none" strike="noStrike">
                          <a:solidFill>
                            <a:srgbClr val="4D4D4D"/>
                          </a:solidFill>
                          <a:latin typeface="Arial"/>
                          <a:ea typeface="Arial"/>
                          <a:cs typeface="Arial"/>
                          <a:sym typeface="Arial"/>
                        </a:rPr>
                        <a:t>500% of Federal poverty level)</a:t>
                      </a:r>
                      <a:endParaRPr b="0" i="0" sz="1800" u="none" cap="none" strike="noStrike">
                        <a:solidFill>
                          <a:srgbClr val="4D4D4D"/>
                        </a:solidFill>
                        <a:latin typeface="Arial"/>
                        <a:ea typeface="Arial"/>
                        <a:cs typeface="Arial"/>
                        <a:sym typeface="Arial"/>
                      </a:endParaRPr>
                    </a:p>
                  </a:txBody>
                  <a:tcPr marT="45675" marB="45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D4D4D"/>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75">
                <a:tc>
                  <a:txBody>
                    <a:bodyPr/>
                    <a:lstStyle/>
                    <a:p>
                      <a:pPr indent="0" lvl="0" marL="0" marR="0" rtl="0" algn="l">
                        <a:lnSpc>
                          <a:spcPct val="100000"/>
                        </a:lnSpc>
                        <a:spcBef>
                          <a:spcPts val="0"/>
                        </a:spcBef>
                        <a:spcAft>
                          <a:spcPts val="0"/>
                        </a:spcAft>
                        <a:buClr>
                          <a:schemeClr val="dk2"/>
                        </a:buClr>
                        <a:buSzPts val="1800"/>
                        <a:buFont typeface="Arial"/>
                        <a:buNone/>
                      </a:pPr>
                      <a:r>
                        <a:rPr b="1" lang="en-US" sz="1800" u="none" cap="none" strike="noStrike">
                          <a:solidFill>
                            <a:schemeClr val="dk2"/>
                          </a:solidFill>
                        </a:rPr>
                        <a:t>Drug </a:t>
                      </a:r>
                      <a:br>
                        <a:rPr b="1" lang="en-US" sz="1800" u="none" cap="none" strike="noStrike">
                          <a:solidFill>
                            <a:schemeClr val="dk2"/>
                          </a:solidFill>
                        </a:rPr>
                      </a:br>
                      <a:r>
                        <a:rPr b="1" lang="en-US" sz="1800" u="none" cap="none" strike="noStrike">
                          <a:solidFill>
                            <a:schemeClr val="dk2"/>
                          </a:solidFill>
                        </a:rPr>
                        <a:t>Fulfillment</a:t>
                      </a:r>
                      <a:endParaRPr b="1" i="0" sz="1800" u="none" cap="none" strike="noStrike">
                        <a:solidFill>
                          <a:schemeClr val="dk2"/>
                        </a:solidFill>
                        <a:latin typeface="Arial"/>
                        <a:ea typeface="Arial"/>
                        <a:cs typeface="Arial"/>
                        <a:sym typeface="Arial"/>
                      </a:endParaRPr>
                    </a:p>
                  </a:txBody>
                  <a:tcPr marT="45675" marB="45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20000"/>
                      </a:srgbClr>
                    </a:solidFill>
                  </a:tcPr>
                </a:tc>
                <a:tc>
                  <a:txBody>
                    <a:bodyPr/>
                    <a:lstStyle/>
                    <a:p>
                      <a:pPr indent="0" lvl="0" marL="0" marR="0" rtl="0" algn="l">
                        <a:lnSpc>
                          <a:spcPct val="100000"/>
                        </a:lnSpc>
                        <a:spcBef>
                          <a:spcPts val="0"/>
                        </a:spcBef>
                        <a:spcAft>
                          <a:spcPts val="0"/>
                        </a:spcAft>
                        <a:buClr>
                          <a:srgbClr val="4D4D4D"/>
                        </a:buClr>
                        <a:buSzPts val="1800"/>
                        <a:buFont typeface="Arial"/>
                        <a:buNone/>
                      </a:pPr>
                      <a:r>
                        <a:rPr lang="en-US" sz="1800" u="none" cap="none" strike="noStrike">
                          <a:solidFill>
                            <a:srgbClr val="4D4D4D"/>
                          </a:solidFill>
                        </a:rPr>
                        <a:t>TRUVADA for PrEP can be dispensed directly to patient via a US retail pharmacy of the patient’s choice, or the product can be shipped directly to the physician’s office or patient’s home </a:t>
                      </a:r>
                      <a:endParaRPr b="0" i="0" sz="1800" u="none" cap="none" strike="noStrike">
                        <a:solidFill>
                          <a:srgbClr val="4D4D4D"/>
                        </a:solidFill>
                        <a:latin typeface="Arial"/>
                        <a:ea typeface="Arial"/>
                        <a:cs typeface="Arial"/>
                        <a:sym typeface="Arial"/>
                      </a:endParaRPr>
                    </a:p>
                  </a:txBody>
                  <a:tcPr marT="45675" marB="45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20000"/>
                      </a:srgbClr>
                    </a:solidFill>
                  </a:tcPr>
                </a:tc>
              </a:tr>
              <a:tr h="1000100">
                <a:tc>
                  <a:txBody>
                    <a:bodyPr/>
                    <a:lstStyle/>
                    <a:p>
                      <a:pPr indent="0" lvl="0" marL="0" marR="0" rtl="0" algn="l">
                        <a:lnSpc>
                          <a:spcPct val="100000"/>
                        </a:lnSpc>
                        <a:spcBef>
                          <a:spcPts val="0"/>
                        </a:spcBef>
                        <a:spcAft>
                          <a:spcPts val="0"/>
                        </a:spcAft>
                        <a:buClr>
                          <a:schemeClr val="dk2"/>
                        </a:buClr>
                        <a:buSzPts val="1800"/>
                        <a:buFont typeface="Arial"/>
                        <a:buNone/>
                      </a:pPr>
                      <a:r>
                        <a:rPr b="1" lang="en-US" sz="1800" u="none" cap="none" strike="noStrike">
                          <a:solidFill>
                            <a:schemeClr val="dk2"/>
                          </a:solidFill>
                        </a:rPr>
                        <a:t>Enrollment Length</a:t>
                      </a:r>
                      <a:endParaRPr b="1" i="0" sz="1800" u="none" cap="none" strike="noStrike">
                        <a:solidFill>
                          <a:schemeClr val="dk2"/>
                        </a:solidFill>
                        <a:latin typeface="Arial"/>
                        <a:ea typeface="Arial"/>
                        <a:cs typeface="Arial"/>
                        <a:sym typeface="Arial"/>
                      </a:endParaRPr>
                    </a:p>
                  </a:txBody>
                  <a:tcPr marT="45675" marB="45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D4D4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D4D4D"/>
                        </a:buClr>
                        <a:buSzPts val="1800"/>
                        <a:buFont typeface="Arial"/>
                        <a:buNone/>
                      </a:pPr>
                      <a:r>
                        <a:rPr lang="en-US" sz="1800" u="none" cap="none" strike="noStrike">
                          <a:solidFill>
                            <a:srgbClr val="4D4D4D"/>
                          </a:solidFill>
                        </a:rPr>
                        <a:t>6 months</a:t>
                      </a:r>
                      <a:endParaRPr b="0" i="0" sz="1800" u="none" cap="none" strike="noStrike">
                        <a:solidFill>
                          <a:srgbClr val="4D4D4D"/>
                        </a:solidFill>
                        <a:latin typeface="Arial"/>
                        <a:ea typeface="Arial"/>
                        <a:cs typeface="Arial"/>
                        <a:sym typeface="Arial"/>
                      </a:endParaRPr>
                    </a:p>
                  </a:txBody>
                  <a:tcPr marT="45675" marB="45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D4D4D"/>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3" name="Shape 2213"/>
        <p:cNvGrpSpPr/>
        <p:nvPr/>
      </p:nvGrpSpPr>
      <p:grpSpPr>
        <a:xfrm>
          <a:off x="0" y="0"/>
          <a:ext cx="0" cy="0"/>
          <a:chOff x="0" y="0"/>
          <a:chExt cx="0" cy="0"/>
        </a:xfrm>
      </p:grpSpPr>
      <p:sp>
        <p:nvSpPr>
          <p:cNvPr id="2214" name="Google Shape;2214;p25"/>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Information That Providers Need to Know</a:t>
            </a:r>
            <a:endParaRPr/>
          </a:p>
        </p:txBody>
      </p:sp>
      <p:sp>
        <p:nvSpPr>
          <p:cNvPr id="2215" name="Google Shape;2215;p25"/>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Linkage to Care</a:t>
            </a:r>
            <a:endParaRPr sz="1800">
              <a:solidFill>
                <a:srgbClr val="000000"/>
              </a:solidFill>
              <a:latin typeface="Arial"/>
              <a:ea typeface="Arial"/>
              <a:cs typeface="Arial"/>
              <a:sym typeface="Arial"/>
            </a:endParaRPr>
          </a:p>
        </p:txBody>
      </p:sp>
      <p:sp>
        <p:nvSpPr>
          <p:cNvPr id="2216" name="Google Shape;2216;p25"/>
          <p:cNvSpPr/>
          <p:nvPr/>
        </p:nvSpPr>
        <p:spPr>
          <a:xfrm>
            <a:off x="616688" y="1676400"/>
            <a:ext cx="3429000" cy="1295400"/>
          </a:xfrm>
          <a:prstGeom prst="flowChartAlternateProcess">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217" name="Google Shape;2217;p25"/>
          <p:cNvSpPr txBox="1"/>
          <p:nvPr/>
        </p:nvSpPr>
        <p:spPr>
          <a:xfrm>
            <a:off x="1945795" y="1856268"/>
            <a:ext cx="1774867" cy="9356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400">
                <a:solidFill>
                  <a:srgbClr val="FFFFFF"/>
                </a:solidFill>
                <a:latin typeface="Arial"/>
                <a:ea typeface="Arial"/>
                <a:cs typeface="Arial"/>
                <a:sym typeface="Arial"/>
              </a:rPr>
              <a:t>PrEP science</a:t>
            </a:r>
            <a:endParaRPr/>
          </a:p>
        </p:txBody>
      </p:sp>
      <p:sp>
        <p:nvSpPr>
          <p:cNvPr id="2218" name="Google Shape;2218;p25"/>
          <p:cNvSpPr/>
          <p:nvPr/>
        </p:nvSpPr>
        <p:spPr>
          <a:xfrm>
            <a:off x="4907368" y="1676400"/>
            <a:ext cx="3429000" cy="1295400"/>
          </a:xfrm>
          <a:prstGeom prst="flowChartAlternateProcess">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219" name="Google Shape;2219;p25"/>
          <p:cNvSpPr/>
          <p:nvPr/>
        </p:nvSpPr>
        <p:spPr>
          <a:xfrm>
            <a:off x="4907368" y="3434316"/>
            <a:ext cx="3429000" cy="1295400"/>
          </a:xfrm>
          <a:prstGeom prst="flowChartAlternateProcess">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220" name="Google Shape;2220;p25"/>
          <p:cNvSpPr txBox="1"/>
          <p:nvPr/>
        </p:nvSpPr>
        <p:spPr>
          <a:xfrm>
            <a:off x="6159060" y="3548615"/>
            <a:ext cx="2070889" cy="1066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400">
                <a:solidFill>
                  <a:srgbClr val="FFFFFF"/>
                </a:solidFill>
                <a:latin typeface="Arial"/>
                <a:ea typeface="Arial"/>
                <a:cs typeface="Arial"/>
                <a:sym typeface="Arial"/>
              </a:rPr>
              <a:t>Resources </a:t>
            </a:r>
            <a:endParaRPr/>
          </a:p>
          <a:p>
            <a:pPr indent="0" lvl="0" marL="0" marR="0" rtl="0" algn="ctr">
              <a:lnSpc>
                <a:spcPct val="90000"/>
              </a:lnSpc>
              <a:spcBef>
                <a:spcPts val="0"/>
              </a:spcBef>
              <a:spcAft>
                <a:spcPts val="0"/>
              </a:spcAft>
              <a:buNone/>
            </a:pPr>
            <a:r>
              <a:rPr b="1" lang="en-US" sz="2400">
                <a:solidFill>
                  <a:srgbClr val="FFFFFF"/>
                </a:solidFill>
                <a:latin typeface="Arial"/>
                <a:ea typeface="Arial"/>
                <a:cs typeface="Arial"/>
                <a:sym typeface="Arial"/>
              </a:rPr>
              <a:t>and education available</a:t>
            </a:r>
            <a:endParaRPr/>
          </a:p>
        </p:txBody>
      </p:sp>
      <p:sp>
        <p:nvSpPr>
          <p:cNvPr id="2221" name="Google Shape;2221;p25"/>
          <p:cNvSpPr/>
          <p:nvPr/>
        </p:nvSpPr>
        <p:spPr>
          <a:xfrm>
            <a:off x="678524" y="5151470"/>
            <a:ext cx="3429000" cy="1295400"/>
          </a:xfrm>
          <a:prstGeom prst="flowChartAlternateProcess">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222" name="Google Shape;2222;p25"/>
          <p:cNvSpPr txBox="1"/>
          <p:nvPr/>
        </p:nvSpPr>
        <p:spPr>
          <a:xfrm>
            <a:off x="1924522" y="5303870"/>
            <a:ext cx="1907628" cy="990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400">
                <a:solidFill>
                  <a:srgbClr val="FFFFFF"/>
                </a:solidFill>
                <a:latin typeface="Arial"/>
                <a:ea typeface="Arial"/>
                <a:cs typeface="Arial"/>
                <a:sym typeface="Arial"/>
              </a:rPr>
              <a:t>Payment options</a:t>
            </a:r>
            <a:endParaRPr/>
          </a:p>
        </p:txBody>
      </p:sp>
      <p:sp>
        <p:nvSpPr>
          <p:cNvPr id="2223" name="Google Shape;2223;p25"/>
          <p:cNvSpPr txBox="1"/>
          <p:nvPr/>
        </p:nvSpPr>
        <p:spPr>
          <a:xfrm>
            <a:off x="5659908" y="1856268"/>
            <a:ext cx="2559181" cy="9356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400">
                <a:solidFill>
                  <a:srgbClr val="FFFFFF"/>
                </a:solidFill>
                <a:latin typeface="Arial"/>
                <a:ea typeface="Arial"/>
                <a:cs typeface="Arial"/>
                <a:sym typeface="Arial"/>
              </a:rPr>
              <a:t>Who is at risk </a:t>
            </a:r>
            <a:endParaRPr/>
          </a:p>
          <a:p>
            <a:pPr indent="0" lvl="0" marL="0" marR="0" rtl="0" algn="ctr">
              <a:lnSpc>
                <a:spcPct val="90000"/>
              </a:lnSpc>
              <a:spcBef>
                <a:spcPts val="0"/>
              </a:spcBef>
              <a:spcAft>
                <a:spcPts val="0"/>
              </a:spcAft>
              <a:buNone/>
            </a:pPr>
            <a:r>
              <a:rPr b="1" lang="en-US" sz="2400">
                <a:solidFill>
                  <a:srgbClr val="FFFFFF"/>
                </a:solidFill>
                <a:latin typeface="Arial"/>
                <a:ea typeface="Arial"/>
                <a:cs typeface="Arial"/>
                <a:sym typeface="Arial"/>
              </a:rPr>
              <a:t>for HIV locally</a:t>
            </a:r>
            <a:endParaRPr/>
          </a:p>
        </p:txBody>
      </p:sp>
      <p:sp>
        <p:nvSpPr>
          <p:cNvPr id="2224" name="Google Shape;2224;p25"/>
          <p:cNvSpPr/>
          <p:nvPr/>
        </p:nvSpPr>
        <p:spPr>
          <a:xfrm>
            <a:off x="4894837" y="5151470"/>
            <a:ext cx="3429000" cy="1295400"/>
          </a:xfrm>
          <a:prstGeom prst="flowChartAlternateProcess">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225" name="Google Shape;2225;p25"/>
          <p:cNvSpPr txBox="1"/>
          <p:nvPr/>
        </p:nvSpPr>
        <p:spPr>
          <a:xfrm>
            <a:off x="6074979" y="5324967"/>
            <a:ext cx="2129302" cy="990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400">
                <a:solidFill>
                  <a:srgbClr val="FFFFFF"/>
                </a:solidFill>
                <a:latin typeface="Arial"/>
                <a:ea typeface="Arial"/>
                <a:cs typeface="Arial"/>
                <a:sym typeface="Arial"/>
              </a:rPr>
              <a:t>Sexual history taking</a:t>
            </a:r>
            <a:endParaRPr/>
          </a:p>
        </p:txBody>
      </p:sp>
      <p:sp>
        <p:nvSpPr>
          <p:cNvPr id="2226" name="Google Shape;2226;p25"/>
          <p:cNvSpPr/>
          <p:nvPr/>
        </p:nvSpPr>
        <p:spPr>
          <a:xfrm>
            <a:off x="616688" y="3434316"/>
            <a:ext cx="3429000" cy="1295400"/>
          </a:xfrm>
          <a:prstGeom prst="flowChartAlternateProcess">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227" name="Google Shape;2227;p25"/>
          <p:cNvSpPr txBox="1"/>
          <p:nvPr/>
        </p:nvSpPr>
        <p:spPr>
          <a:xfrm>
            <a:off x="1997917" y="3614183"/>
            <a:ext cx="1834233" cy="9356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US" sz="2400">
                <a:solidFill>
                  <a:srgbClr val="FFFFFF"/>
                </a:solidFill>
                <a:latin typeface="Arial"/>
                <a:ea typeface="Arial"/>
                <a:cs typeface="Arial"/>
                <a:sym typeface="Arial"/>
              </a:rPr>
              <a:t>How to </a:t>
            </a:r>
            <a:endParaRPr/>
          </a:p>
          <a:p>
            <a:pPr indent="0" lvl="0" marL="0" marR="0" rtl="0" algn="ctr">
              <a:lnSpc>
                <a:spcPct val="90000"/>
              </a:lnSpc>
              <a:spcBef>
                <a:spcPts val="0"/>
              </a:spcBef>
              <a:spcAft>
                <a:spcPts val="0"/>
              </a:spcAft>
              <a:buNone/>
            </a:pPr>
            <a:r>
              <a:rPr b="1" lang="en-US" sz="2400">
                <a:solidFill>
                  <a:srgbClr val="FFFFFF"/>
                </a:solidFill>
                <a:latin typeface="Arial"/>
                <a:ea typeface="Arial"/>
                <a:cs typeface="Arial"/>
                <a:sym typeface="Arial"/>
              </a:rPr>
              <a:t>prescribe PrEP</a:t>
            </a:r>
            <a:endParaRPr b="1" sz="2400">
              <a:solidFill>
                <a:srgbClr val="FFFFFF"/>
              </a:solidFill>
              <a:latin typeface="Arial"/>
              <a:ea typeface="Arial"/>
              <a:cs typeface="Arial"/>
              <a:sym typeface="Arial"/>
            </a:endParaRPr>
          </a:p>
        </p:txBody>
      </p:sp>
      <p:pic>
        <p:nvPicPr>
          <p:cNvPr descr="http://www.spfk12.org/cms/lib07/NJ01001501/Centricity/Domain/778/prescription.gif" id="2228" name="Google Shape;2228;p25"/>
          <p:cNvPicPr preferRelativeResize="0"/>
          <p:nvPr/>
        </p:nvPicPr>
        <p:blipFill rotWithShape="1">
          <a:blip r:embed="rId3">
            <a:alphaModFix/>
          </a:blip>
          <a:srcRect b="0" l="0" r="0" t="0"/>
          <a:stretch/>
        </p:blipFill>
        <p:spPr>
          <a:xfrm>
            <a:off x="830225" y="3767454"/>
            <a:ext cx="1167692" cy="629124"/>
          </a:xfrm>
          <a:prstGeom prst="rect">
            <a:avLst/>
          </a:prstGeom>
          <a:noFill/>
          <a:ln>
            <a:noFill/>
          </a:ln>
        </p:spPr>
      </p:pic>
      <p:pic>
        <p:nvPicPr>
          <p:cNvPr descr="Science Clip Art" id="2229" name="Google Shape;2229;p25"/>
          <p:cNvPicPr preferRelativeResize="0"/>
          <p:nvPr/>
        </p:nvPicPr>
        <p:blipFill rotWithShape="1">
          <a:blip r:embed="rId4">
            <a:alphaModFix/>
          </a:blip>
          <a:srcRect b="0" l="0" r="0" t="0"/>
          <a:stretch/>
        </p:blipFill>
        <p:spPr>
          <a:xfrm>
            <a:off x="1038899" y="1791971"/>
            <a:ext cx="906896" cy="1064257"/>
          </a:xfrm>
          <a:prstGeom prst="rect">
            <a:avLst/>
          </a:prstGeom>
          <a:noFill/>
          <a:ln>
            <a:noFill/>
          </a:ln>
        </p:spPr>
      </p:pic>
      <p:sp>
        <p:nvSpPr>
          <p:cNvPr descr="data:image/png;base64,iVBORw0KGgoAAAANSUhEUgAAAKsAAAEnCAMAAADhM0M8AAABgFBMVEX/////AAD8/Pz5+fn/lpbZAAD8AADWAAD29vbSAADhAADz8/PPAADoAADKAADdAADuAADu7u65AAC/AADFAACuAACpAACYAACjAACzAADxAACrAADl5eWeAADe3t7p6enPz8/Dw8PY2NjMzMy+vr6TAACns7Otra2NAACfn5+zuLj/kJD/QkKHAAD/NTVMAAD/YWH/V1f/TU3/hoZwAABaAADIdHT/fn7/cXH/gID/ISH/XV13AAD/LCz/aWn/NzdmAACamJj/Fxf33d3UYWFWAAC6iYmylJTuKyv/srL57OzmOzv4wMD4oKC/goKunZ2ToKBEAADcU1P3yMjcTk7iR0fQZ2f4qqq8PDywYGDpNjbDdnaokpK5hoaro6PyHR3VW1vYu7unIyPQHh43AACfbW2/qqqnODjhoKAnAAB+cnKBiYmXW1unR0dIAACpVVVzWVmOJSXZs7Pfy8vJnZ24Hh7Zh4fDWVnprq5aOTnQMDCrg4PkhITQwsK6Z2e9MjJB2vfhAAATdUlEQVR4nM2d+0MTSbbHqY7kHUh4E0JexADhJaCAKIKAIIg81GFQdGDEBffemdm5A6Ned0b/9a2q7iT9qOqu0+mu3vNzsD5+U3XOt05Vd9rafIndjZd7O7duPd/Z2wj5M4JHsbEzMT8xcQvH/OLSo9mlnf9W3NDO4tL9eUqKWe8vLt2ZnZye2A0aixHKzoNHS4vzGuvE/P2lR3dm5yZX1m8FTWaJvQezj5awrGbW1RW0uhE0nCF2Fydn72BZ72uzFbMu1lmX19FO0Hy62Jucm31gZX2AWacxaxg9D5qwERPTc7as6+HwRNCMaiiPpicdWcM/Bo1JYnduehJPAZV13sg6N9lgze4FDYpRp1cmiaxmVpJeMesqna+ENRt4NthdWVk1supLAU0DddangaMuT2usGNXA2kxZGms62PWlTC6v6FlZpaDJmg50FtxZX6mzMtKAhTXIWTCPlp1Yp/WsqeAS1w5atmV9MGdmTSkBoW6gdSvrXx9vtg8e4zh4u3W6Obu6YmQNqtZOhwnrNGWlKWvx0/bjw8fNODw8fLvwZl0tBSprPBhh59E6ZV1dVdPrX9uHFHS8GZT3368QarJ+CQL1JUZdb0yBO/tEUQo42gzKO3749hmirCnM+iYAVGVZz/rr4fhjDbNWqZTUqFRqGu/haTasyhrvfCmfdQKF1+tL6/2H/1dBa5XSSLFczqtRLhdHShWKe/j4WZ31XDrqBp6CGuufR0czv1NQzJnPFQqZTIJEJlMo5PLlkVKN0p5nVdbOhGzWuTrrxb2jmSdPfseKYtACpoyGFC1CoWgiU8iVi5gWw37OUtZ22atrj6Ji1vcfMOm9e7+XigSUcBo+h4ETmVx5BM+E8cNvacr6QjLrssr69MkRIV1b+6Wcy2BQ1keVUBTTEmkPP6cJayQjFfVHjIpZB6ioa2t3H/6Sy/AbLFjbQh5LO/6/PSnCKnUSKGHK+vBII3049UshYVeQlGgmX6yM/s8/OwnrpjRQHM9JIUo9mSFfPyGdGntdsF/dSiiTK5Z+/3AvhVmTEntcWFYUjvymiYpJb9/+lwNrW1sokSv/dvRhON4eiUm03D9i1I7f6qJi0v7hXx1Z20KZ4szM0T+TmPWjPAOzjFD3zD2KSkTt7x8evnJmVUKX957MHK3FI7FNaax7CHXRRHVXFRWjDr+3X1s0lH+srT2Z+TDYHruIyoKdQ90YtPH9E9QBAVYl9PDuGlb2SXssmZPEuoE61tbWGt8/RR3oyzmzXj+ksEd9keQfkjLB/c67JDRRVdSBvrzzHNiamqKw9yLJT3JYo2ksj/77p6h9ZWfWqykVdmYotskux17Hl7GHJBrfv4ra97cja35sbEyFvRv5Kmdx/YrHq0/V/gZq38+OrDdjtyksTgZdyYKMSXA9RcOEOjR048h6dRvHGBV2LHYtg3Wfido7tOXEmsd/UoddS/4R9R9VGaNhRu3tPU04KLVF/qRfg+39KGHCXo+Rb9KKOnjixPq+X4XFrA/vTv0lgXWLgYpZBwf/tPHaJK7JHzRhj53+ax7E1W1Vnma2UlEHu/L2g58O06jDXvnOqmT6Dah9TdSua9vVEh0Y1oKwTj28cvgaPGC9vs1RtavrxnYG/jFch6XCTv1fwe9EoNzc5qF2LdiyXuGPD+hgfWdVQvtc1O4TO9aNATUasGPOvqxF1uhrLmp3t90M3B8Y0NGSNCvgy1qKUOKKj9ptUzajxDEYYQV8WWusmfdc1J6ej3zWP6i9MdAWfWaN5kyovTrUnmOFO/pJ35AJtt/ZQ7bImm+WKwtqzwV39Gv8aRW2Sft3xldWJZG3Qe3ouOaN/g37MBOt/6zlfoNfMaJ28DoUu70kGrR1Vl8LF2a1Q02ecybsp97BOm1TWr9ZM2U71GSM/bWGcLIYtEgrhVXvV4yosZ+ZrF8GB/W0mrRF31lNqBqrhhr5i/lnfw7qYOu0A2UprFzUyAVr+J/xJweN0hJa31nz73moSYza3n7N+KsT8kkzrQRdMasdaidjElx3dbFgT/K+s/6rzw6186l1cX3u6mLRXuV9rgWZ/Gtb1M645ax1t0sXOtrX/rPuD9mixo/Nf7OAP8eC/eY3ayJ/Y0Ht0KPGU6adyW43DSvtO/9ZL1nlSoeaMt3D+9TdzaTtvfF5X6AkciUGKmGto6ZeGf4iQT7FhL30e78VzRWH7FFTacPl7I89PRzaUs7nk/lornzCQm2nqIQ1ndbfEwp19Ohhu3WwIzmf99yhQvmbvarp9Jnuq/3YU4c1S/u97Hd/ALNu2auazmabKVYhH+ph0n4u+93Yxubl0gk1+6Dx8S8dNFiw+xJY8yUn1Gy4sbouOjp4tDdlf9MrTbAj3x1Qs41L5F9wRTPBNmgvfS4FbTRpfXNCDYe1b/cimbTSarAlv1tEmLVQ3DKZACuqduH9SzKmhzXQnhT9Tq+kSVS+ZKI2JisOdEY/+zUWU2EZ0n4r+p1e1cV1YbJWZtQwQsQUfIlFYjzani3f04C6uD7bq4pR0Rz+6NdIhMIyJ8KlzzsYGnhxvXNSFcdG216EBlva7pL/aYBUruIlRY3YoaJHbV/b2/m0JyP+pwG6uEoXjqgIfcK6a7SWidDTcyphaWkT1hkVZZPtDVirtNtFKcfc0dzIljMqQpFIZyeXtiJjadEJW2vXUoANKsrGOrmw30dkLC11wn7vtPgVMyoWlmjPpE1+k7K01Al7KoCK0pHOTg7tjZSl1UYz7GXcGRWh9k4ebEVC1aKB9wa1C6tfsaBiYePkcraFNva95Lt51QLvDUrHAqhEWD1sk/ZU0nRVJ+x2yoTKZM2207liljayLWu6Ug9bc5ysNOgKtNDGarKmq5q1zkVQ68KaJsK5tOlKJ0FpKy2A2hRWL237vrTp2kazVi0lgoqynfGUhXZU3nSlWatybr+s6kHyhQn2a0nedNUmgRAqFpZkDAPtghSf3QjstWppEVRVWANt/GDE726mIegkCIugojAVtgkbv6jJ8a71ILvZbSHUhrAN2uOSHO/aYCWT4EwIFYXrrCptaltmxiJB/MsxEkFFKJUywOIpIC9jkSCT4ECIlAqbbuJuSp4C2iR4KgibJuW4zrotoelmCpIJFgRZUZwUZJUWTwGJRUsNUg5GRVmzqQbsubQtgS6IJ/hBFFZlxbTpAKYANYaVfaCw6XS8NpKT9tROI8juoCaWtKiwWcq6GcQUUHcH56KsYQyLabOBTAF1dyCaYqmwOM4CmQL0HFk8xWJhCetxMFOANrYqp8LC0m3EQTBTQK2zo8Kriwj7JoBCoLGSFPtCWNhsOrwgqZXJCJJit4VZUTo7GtQUUFNs9Uxc2B8CmwJtaooVNjAIvZNuB3UBW11oU/aOwMBKUqz46kJ/S94RGIK4WMDquiPhMShuEBdbFa5dCAXwspRmkNUlXrvQZJCsIby6/i3OioJ8OR2pXe/j4qzrgeWBNvIwz6euQYCwQb78Ucl09gxnxVnDQb5edSKV7O0GCLsUHOpuON3ePSxeu8gtiKBiKZyNdwzFAKxzQaFu4BmYjnQNAFgDy1uzmDUb7xkApC20HAzqS0RfnxMbhKStgPLWJBk6nIalLYSCcFt7dORwFpi20H35qMqyOjQ4bQWQt55rI5O01ZeEsM7KRo02hganLel5a6LJStJWJ4R1RS7qrm5okrZ6QcLKzVtLetYsTltpEKzMVxRu6AemaasLxCozb80ZRqZpC1QPJOatl8aBqdvqAbHKy1srppFJ2oLVA2l560fzwLQeQGws9luSrmhZFQynoPVAUt66ZR2YpC1YPZCTt3YZ4+K0FRscgrEuSmBdZA1MbWwKBut/3tpgjkvrAWh/IGOfeIc9sIt64HveeskZl6Qt2P4AoXWfWSd5A7uoB8jfH7n5wh2X1oMOGCvys7+lrPPHJfVgGMjqZ3/ruc24ZH8ALLR+5q2E3bCkrQEttD725e/bjuum0CK/3gnNLgM61lRysA/IGvbJbz1wGtdFoUX+/A4Lrww0WYmwsB0t8ilvrToOSwstbEdLHqLzPnach6WFFrajRX6cJzJ2AwxYLGw/0MGgac9ZGbsBBivZ0QIdDEJe/8DNrpgtIQ6mH+hgPG8fM3cDDFbiYE6grPOeojqUAR0sdjCH4tdgtPDUFswKs2bjrw+/QVm9bMM4lgEdbPrx+Dh4xnqYt6YBrC8Oxw+PoazeHXtZmkJ28Zb8eA2U1bM2TAgy6LNqrVKpCt+NbYRHbRihMlCPrVqpOFL7CczqTRuG1RTixtNqqZwvl6qAi1taeJK3lpzHacZ+bSRXyBVr4peO6+FFG0a4DJBYr1bKmUQmX6q+AsN60IaZcx6lGQtY1kSI3I0F3IjTovVrRnuQ4cKj5E62Qm6eV5+BYVtuw5jPBmxjs0ZvYyruhG11O2PXvbDGTxX1+Swq7Bswa2ttmKjzALp4VdWe0qT3TbfArK3lrXnQUNuNx97IbW7IHU4tWmnDgPIVLq+Nh1+psMJP9zSjhd+b5jSxObFFro9riYdc5AVcPa+H+7wFsK1ILa+N6+P0SSTA5dh6uM5bzt0LfZDy2rw+ToW1adfywmXeEuhe6OKsangwgwoLuNNfD3dtGKHuRTMWasZHtaNEWGhfA7nczoBsq1Ze9f9Vl8KuukAF2VaEjmvmhx2ihWIF8LBEI1y0YUC2lZRX85Nk5E5/DbxLxAF+DgFWBtCLqvUxIiqsC1ZwGwZkWxE6qFifKidPzFQ3XcACbQHItiL0Q5XxbgmFCAvfJSJ0B8YKsq3UtTCe0aTCwrffwLwFs63oDZHVuiSo53YjLOQWH8y2qq6F9XQWeQrFxfYblLdgttXoWizCwrffCNA+BuYrk2uxCAvffgNu8cFsq9oUYCdw98IK5i2YbaWuhfssId0lCr+qQBeCbRiYbbW6FoOwZDPjYvst2IaB2VaWa7EIC+9riOWtENQakaaAzQ8zuxZWoH0Ms62qa7F7dRPdfrsR1jlvAW0r27VYhHXR1xBoHwNtq+pabB0nFRbeMEKOeQtaBjiuxSLsOzesDsdeQNtKei2Oz5TT7Te8YYQc8hbQthp7LXxh864aRvZ5q/5AjnBwXYtHwtrkLaBttXMt3gjLP/aC2lbaaxF5D4rLThyyyVv2d8UYYedaLMK66MQhbt4C5ytb12IVFroYaHD8lvAlgXrYuxaPhGXmLahtbR5lCETUZYuTc1wP3GYjdM7otdgIW3LTiUPMvAW6JEDDybWYhC1Wqi46cYiRt0CXBGgwey18YTOuhbXkrQnnvzGFs2vxSlhT3gLbVvWECNB+pMK6aXFaWkaPwP+AiGsxsLrtHaNp4zDwfCXmWszCVt0I+yljWMHcRxy4IeZavBA2XDIMxH/EgRfL/F6L18KeG9KN3SMOnDCfEIkK66LFeWBghW6zIa5FHyE3veNnVb3pgOcrgGsxCuuid/zO8H5b6DYbB5HVxQ1bF8KeGdI42LbCXItFWFiLc8HwtkjoNhuBzCBDWEhTniyMpqzgbbbuXov/wr4wLAwXOwugazEKC7tseKDPN+BtNty1tCDsM/3CAG+zEdy1WIUVbspv6RMWeJvtxrUYhE0A7sSd6ReGi3zlwrW4FtaQsODV1XyvxY2wok15Q8JSEoAb7lq4cS0uhd3UJ6xo4WcoqjvX4k5Y/V0P0g2B+kl3rsUsrNBpxw/6hEXNL7Avar3XAg5RYbf1CYu+FvUtCNWtazGE2GnHU0Mlp//BKqjBAOq18ELsGGnfWHLIkhw9BByUwXot3BC5HrtsKjmkiFRGH4vvLVtwLfoQEdaSG0OkLzoq3Bjl3GuBh/NpR9jS3lfUWSDqJVpyLYZxiUa253Ob1tyoNhjGxe5TtuZaDOF42sHKjXTqjIodQZ62Wl71w9ofI71i5kayBRoVsuo291rg4SDsNjM3KqSVPyry7KXoCZFQ2Av7jJMbqfsddX7xcOuuxRC2wnIXsToLHC9UMlZmK2F3jMRfxNoscDIxrpsCnLAR1mbroZYvBxPjvinACXqMxBTWdhHjWYBNjP3jwgfEoXn6dgua2lntVNutB5kFuHzZ2TTeymwheOdzDotYnQV2PQaPXIshqLDWkum0iKmJqfJNjIfltRkcYZ0WsZOJabEpwAnmaQe7vBpgVRPDsbKellfdoKzzubfOi1i1spyq13JTgMPKEFZoEdPydci8BGw1vl7BWo+RhDyyWr7GWf1Yj8urYcxi5Se9sIKLWLWyLBPzk7ujDIEImZ/tEF3EqomxnpOwHnbxKMzPdgh39nhW1pOmACdMx0jii1gtX+b2jUdNAc6QhvO5LMAjExMzaj7f9Wz3yobVCwvp7GkmxmBlfSmv+iF1woI8MsPK+lNem6E7nwMuYtXK6gyFm5sCoNAdIwEXsRIqGPtxPpVXXdCm/Cs3i1idBQ0T4/HulTliXVi4RzaaGN/Kq35E9bTDTWePWtn6SYkHPXfHoD9I+9ZVbtT345yNrxdBhT13lRtpm0Htx21L+YVi1TW5W8SNfpwPu1fOgOVSxV3J0azsmc/lVTdgIlcult3lRq0fd+ZvedVFKJPL51wORWfB6IHvdaAeSjSRSbj8BlUTU5P3A4pKKBRyqwqZBaUS+xFdf6KFgfAMKpe9OSHyPZRQppDLBPe7lKBQQlG3s11+KDiCZqjHfwCdEduwo04P9wAAAABJRU5ErkJggg==" id="2230" name="Google Shape;2230;p2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pic>
        <p:nvPicPr>
          <p:cNvPr id="2231" name="Google Shape;2231;p25"/>
          <p:cNvPicPr preferRelativeResize="0"/>
          <p:nvPr/>
        </p:nvPicPr>
        <p:blipFill rotWithShape="1">
          <a:blip r:embed="rId5">
            <a:alphaModFix/>
          </a:blip>
          <a:srcRect b="0" l="0" r="0" t="0"/>
          <a:stretch/>
        </p:blipFill>
        <p:spPr>
          <a:xfrm>
            <a:off x="5190266" y="1918999"/>
            <a:ext cx="506007" cy="872934"/>
          </a:xfrm>
          <a:prstGeom prst="rect">
            <a:avLst/>
          </a:prstGeom>
          <a:noFill/>
          <a:ln>
            <a:noFill/>
          </a:ln>
        </p:spPr>
      </p:pic>
      <p:sp>
        <p:nvSpPr>
          <p:cNvPr id="2232" name="Google Shape;2232;p25"/>
          <p:cNvSpPr txBox="1"/>
          <p:nvPr/>
        </p:nvSpPr>
        <p:spPr>
          <a:xfrm>
            <a:off x="830225" y="5303870"/>
            <a:ext cx="1115570" cy="9906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None/>
            </a:pPr>
            <a:r>
              <a:rPr b="1" lang="en-US" sz="3600">
                <a:solidFill>
                  <a:srgbClr val="FFFFFF"/>
                </a:solidFill>
                <a:latin typeface="Arial"/>
                <a:ea typeface="Arial"/>
                <a:cs typeface="Arial"/>
                <a:sym typeface="Arial"/>
              </a:rPr>
              <a:t>ICD</a:t>
            </a:r>
            <a:endParaRPr/>
          </a:p>
          <a:p>
            <a:pPr indent="0" lvl="0" marL="0" marR="0" rtl="0" algn="l">
              <a:lnSpc>
                <a:spcPct val="90000"/>
              </a:lnSpc>
              <a:spcBef>
                <a:spcPts val="0"/>
              </a:spcBef>
              <a:spcAft>
                <a:spcPts val="0"/>
              </a:spcAft>
              <a:buNone/>
            </a:pPr>
            <a:r>
              <a:rPr b="1" lang="en-US" sz="3600">
                <a:solidFill>
                  <a:srgbClr val="FFFFFF"/>
                </a:solidFill>
                <a:latin typeface="Arial"/>
                <a:ea typeface="Arial"/>
                <a:cs typeface="Arial"/>
                <a:sym typeface="Arial"/>
              </a:rPr>
              <a:t>-10</a:t>
            </a:r>
            <a:endParaRPr/>
          </a:p>
        </p:txBody>
      </p:sp>
      <p:pic>
        <p:nvPicPr>
          <p:cNvPr descr="http://cdn.grid.fotosearch.com/CSP/CSP995/k16736741.jpg" id="2233" name="Google Shape;2233;p25"/>
          <p:cNvPicPr preferRelativeResize="0"/>
          <p:nvPr/>
        </p:nvPicPr>
        <p:blipFill rotWithShape="1">
          <a:blip r:embed="rId6">
            <a:alphaModFix/>
          </a:blip>
          <a:srcRect b="0" l="0" r="0" t="0"/>
          <a:stretch/>
        </p:blipFill>
        <p:spPr>
          <a:xfrm>
            <a:off x="5116360" y="5405284"/>
            <a:ext cx="829966" cy="829966"/>
          </a:xfrm>
          <a:prstGeom prst="rect">
            <a:avLst/>
          </a:prstGeom>
          <a:noFill/>
          <a:ln>
            <a:noFill/>
          </a:ln>
        </p:spPr>
      </p:pic>
      <p:pic>
        <p:nvPicPr>
          <p:cNvPr id="2234" name="Google Shape;2234;p25"/>
          <p:cNvPicPr preferRelativeResize="0"/>
          <p:nvPr/>
        </p:nvPicPr>
        <p:blipFill rotWithShape="1">
          <a:blip r:embed="rId7">
            <a:alphaModFix/>
          </a:blip>
          <a:srcRect b="0" l="0" r="0" t="0"/>
          <a:stretch/>
        </p:blipFill>
        <p:spPr>
          <a:xfrm>
            <a:off x="5116360" y="3653766"/>
            <a:ext cx="938547" cy="9113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8" name="Shape 2238"/>
        <p:cNvGrpSpPr/>
        <p:nvPr/>
      </p:nvGrpSpPr>
      <p:grpSpPr>
        <a:xfrm>
          <a:off x="0" y="0"/>
          <a:ext cx="0" cy="0"/>
          <a:chOff x="0" y="0"/>
          <a:chExt cx="0" cy="0"/>
        </a:xfrm>
      </p:grpSpPr>
      <p:sp>
        <p:nvSpPr>
          <p:cNvPr id="2239" name="Google Shape;2239;p2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Gilead online resources</a:t>
            </a:r>
            <a:endParaRPr/>
          </a:p>
        </p:txBody>
      </p:sp>
      <p:sp>
        <p:nvSpPr>
          <p:cNvPr id="2240" name="Google Shape;2240;p26"/>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p>
            <a:pPr indent="-228600" lvl="0" marL="228600" rtl="0" algn="l">
              <a:lnSpc>
                <a:spcPct val="90000"/>
              </a:lnSpc>
              <a:spcBef>
                <a:spcPts val="0"/>
              </a:spcBef>
              <a:spcAft>
                <a:spcPts val="0"/>
              </a:spcAft>
              <a:buSzPts val="1800"/>
              <a:buChar char="▪"/>
            </a:pPr>
            <a:r>
              <a:rPr lang="en-US" u="sng">
                <a:solidFill>
                  <a:schemeClr val="hlink"/>
                </a:solidFill>
                <a:hlinkClick r:id="rId3"/>
              </a:rPr>
              <a:t>www.PreventHIV.com</a:t>
            </a:r>
            <a:endParaRPr/>
          </a:p>
          <a:p>
            <a:pPr indent="-228600" lvl="0" marL="228600" rtl="0" algn="l">
              <a:lnSpc>
                <a:spcPct val="90000"/>
              </a:lnSpc>
              <a:spcBef>
                <a:spcPts val="1200"/>
              </a:spcBef>
              <a:spcAft>
                <a:spcPts val="0"/>
              </a:spcAft>
              <a:buSzPts val="1800"/>
              <a:buChar char="▪"/>
            </a:pPr>
            <a:r>
              <a:rPr lang="en-US" u="sng">
                <a:solidFill>
                  <a:schemeClr val="hlink"/>
                </a:solidFill>
                <a:hlinkClick r:id="rId4"/>
              </a:rPr>
              <a:t>www.Truvada.com</a:t>
            </a:r>
            <a:endParaRPr/>
          </a:p>
          <a:p>
            <a:pPr indent="-228600" lvl="0" marL="228600" rtl="0" algn="l">
              <a:lnSpc>
                <a:spcPct val="90000"/>
              </a:lnSpc>
              <a:spcBef>
                <a:spcPts val="1200"/>
              </a:spcBef>
              <a:spcAft>
                <a:spcPts val="0"/>
              </a:spcAft>
              <a:buSzPts val="1800"/>
              <a:buChar char="▪"/>
            </a:pPr>
            <a:r>
              <a:rPr lang="en-US"/>
              <a:t>Truvada for PreP REMS Website</a:t>
            </a:r>
            <a:endParaRPr/>
          </a:p>
          <a:p>
            <a:pPr indent="-228599" lvl="1" marL="502919" rtl="0" algn="l">
              <a:lnSpc>
                <a:spcPct val="90000"/>
              </a:lnSpc>
              <a:spcBef>
                <a:spcPts val="800"/>
              </a:spcBef>
              <a:spcAft>
                <a:spcPts val="0"/>
              </a:spcAft>
              <a:buSzPts val="1620"/>
              <a:buChar char="–"/>
            </a:pPr>
            <a:r>
              <a:rPr lang="en-US" u="sng">
                <a:solidFill>
                  <a:schemeClr val="hlink"/>
                </a:solidFill>
                <a:hlinkClick r:id="rId5"/>
              </a:rPr>
              <a:t>www.truvadapreprems.com</a:t>
            </a:r>
            <a:endParaRPr/>
          </a:p>
          <a:p>
            <a:pPr indent="-228599" lvl="1" marL="502919" rtl="0" algn="l">
              <a:lnSpc>
                <a:spcPct val="90000"/>
              </a:lnSpc>
              <a:spcBef>
                <a:spcPts val="800"/>
              </a:spcBef>
              <a:spcAft>
                <a:spcPts val="0"/>
              </a:spcAft>
              <a:buSzPts val="1620"/>
              <a:buChar char="–"/>
            </a:pPr>
            <a:r>
              <a:rPr lang="en-US"/>
              <a:t>Dear Healthcare Provider Letter</a:t>
            </a:r>
            <a:endParaRPr/>
          </a:p>
          <a:p>
            <a:pPr indent="-228599" lvl="1" marL="502919" rtl="0" algn="l">
              <a:lnSpc>
                <a:spcPct val="90000"/>
              </a:lnSpc>
              <a:spcBef>
                <a:spcPts val="800"/>
              </a:spcBef>
              <a:spcAft>
                <a:spcPts val="0"/>
              </a:spcAft>
              <a:buSzPts val="1620"/>
              <a:buChar char="–"/>
            </a:pPr>
            <a:r>
              <a:rPr lang="en-US"/>
              <a:t>Training Guide for Healthcare Providers</a:t>
            </a:r>
            <a:endParaRPr/>
          </a:p>
          <a:p>
            <a:pPr indent="-228599" lvl="1" marL="502919" rtl="0" algn="l">
              <a:lnSpc>
                <a:spcPct val="90000"/>
              </a:lnSpc>
              <a:spcBef>
                <a:spcPts val="800"/>
              </a:spcBef>
              <a:spcAft>
                <a:spcPts val="0"/>
              </a:spcAft>
              <a:buSzPts val="1620"/>
              <a:buChar char="–"/>
            </a:pPr>
            <a:r>
              <a:rPr lang="en-US"/>
              <a:t>Important Safety Information for Healthcare Providers</a:t>
            </a:r>
            <a:endParaRPr/>
          </a:p>
          <a:p>
            <a:pPr indent="-228599" lvl="1" marL="502919" rtl="0" algn="l">
              <a:lnSpc>
                <a:spcPct val="90000"/>
              </a:lnSpc>
              <a:spcBef>
                <a:spcPts val="800"/>
              </a:spcBef>
              <a:spcAft>
                <a:spcPts val="0"/>
              </a:spcAft>
              <a:buSzPts val="1620"/>
              <a:buChar char="–"/>
            </a:pPr>
            <a:r>
              <a:rPr lang="en-US"/>
              <a:t>Safety Information Fact Sheet</a:t>
            </a:r>
            <a:endParaRPr/>
          </a:p>
          <a:p>
            <a:pPr indent="-228599" lvl="1" marL="502919" rtl="0" algn="l">
              <a:lnSpc>
                <a:spcPct val="90000"/>
              </a:lnSpc>
              <a:spcBef>
                <a:spcPts val="800"/>
              </a:spcBef>
              <a:spcAft>
                <a:spcPts val="0"/>
              </a:spcAft>
              <a:buSzPts val="1620"/>
              <a:buChar char="–"/>
            </a:pPr>
            <a:r>
              <a:rPr lang="en-US"/>
              <a:t>Agreement Form</a:t>
            </a:r>
            <a:endParaRPr/>
          </a:p>
          <a:p>
            <a:pPr indent="-228599" lvl="1" marL="502919" rtl="0" algn="l">
              <a:lnSpc>
                <a:spcPct val="90000"/>
              </a:lnSpc>
              <a:spcBef>
                <a:spcPts val="800"/>
              </a:spcBef>
              <a:spcAft>
                <a:spcPts val="0"/>
              </a:spcAft>
              <a:buSzPts val="1620"/>
              <a:buChar char="–"/>
            </a:pPr>
            <a:r>
              <a:rPr lang="en-US"/>
              <a:t>Checklist for Prescribers</a:t>
            </a:r>
            <a:endParaRPr/>
          </a:p>
          <a:p>
            <a:pPr indent="-228599" lvl="1" marL="502919" rtl="0" algn="l">
              <a:lnSpc>
                <a:spcPct val="90000"/>
              </a:lnSpc>
              <a:spcBef>
                <a:spcPts val="800"/>
              </a:spcBef>
              <a:spcAft>
                <a:spcPts val="0"/>
              </a:spcAft>
              <a:buSzPts val="1620"/>
              <a:buChar char="–"/>
            </a:pPr>
            <a:r>
              <a:rPr lang="en-US"/>
              <a:t>Medication Guide</a:t>
            </a:r>
            <a:endParaRPr/>
          </a:p>
          <a:p>
            <a:pPr indent="-228599" lvl="1" marL="502919" rtl="0" algn="l">
              <a:lnSpc>
                <a:spcPct val="90000"/>
              </a:lnSpc>
              <a:spcBef>
                <a:spcPts val="800"/>
              </a:spcBef>
              <a:spcAft>
                <a:spcPts val="0"/>
              </a:spcAft>
              <a:buSzPts val="1620"/>
              <a:buChar char="–"/>
            </a:pPr>
            <a:r>
              <a:rPr lang="en-US"/>
              <a:t>Important Safety Information for Uninfected Individuals</a:t>
            </a:r>
            <a:endParaRPr/>
          </a:p>
          <a:p>
            <a:pPr indent="-228599" lvl="1" marL="502919" rtl="0" algn="l">
              <a:lnSpc>
                <a:spcPct val="90000"/>
              </a:lnSpc>
              <a:spcBef>
                <a:spcPts val="800"/>
              </a:spcBef>
              <a:spcAft>
                <a:spcPts val="0"/>
              </a:spcAft>
              <a:buSzPts val="1620"/>
              <a:buChar char="–"/>
            </a:pPr>
            <a:r>
              <a:rPr lang="en-US"/>
              <a:t>Full Prescribing Information</a:t>
            </a:r>
            <a:endParaRPr/>
          </a:p>
          <a:p>
            <a:pPr indent="-125729" lvl="1" marL="502919" rtl="0" algn="l">
              <a:lnSpc>
                <a:spcPct val="90000"/>
              </a:lnSpc>
              <a:spcBef>
                <a:spcPts val="800"/>
              </a:spcBef>
              <a:spcAft>
                <a:spcPts val="0"/>
              </a:spcAft>
              <a:buSzPts val="1620"/>
              <a:buNone/>
            </a:pPr>
            <a:r>
              <a:t/>
            </a:r>
            <a:endParaRPr/>
          </a:p>
          <a:p>
            <a:pPr indent="0" lvl="1" marL="274320" rtl="0" algn="l">
              <a:lnSpc>
                <a:spcPct val="90000"/>
              </a:lnSpc>
              <a:spcBef>
                <a:spcPts val="800"/>
              </a:spcBef>
              <a:spcAft>
                <a:spcPts val="0"/>
              </a:spcAft>
              <a:buSzPts val="1620"/>
              <a:buNone/>
            </a:pPr>
            <a:r>
              <a:t/>
            </a:r>
            <a:endParaRPr/>
          </a:p>
        </p:txBody>
      </p:sp>
      <p:pic>
        <p:nvPicPr>
          <p:cNvPr id="2241" name="Google Shape;2241;p26"/>
          <p:cNvPicPr preferRelativeResize="0"/>
          <p:nvPr/>
        </p:nvPicPr>
        <p:blipFill rotWithShape="1">
          <a:blip r:embed="rId6">
            <a:alphaModFix/>
          </a:blip>
          <a:srcRect b="0" l="0" r="0" t="0"/>
          <a:stretch/>
        </p:blipFill>
        <p:spPr>
          <a:xfrm>
            <a:off x="5334000" y="457200"/>
            <a:ext cx="3219450" cy="24428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sp>
        <p:nvSpPr>
          <p:cNvPr id="2247" name="Google Shape;2247;p27"/>
          <p:cNvSpPr txBox="1"/>
          <p:nvPr>
            <p:ph type="title"/>
          </p:nvPr>
        </p:nvSpPr>
        <p:spPr>
          <a:xfrm>
            <a:off x="457200" y="466436"/>
            <a:ext cx="8229600" cy="676564"/>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2"/>
              </a:buClr>
              <a:buSzPts val="2400"/>
              <a:buFont typeface="Arial"/>
              <a:buNone/>
            </a:pPr>
            <a:r>
              <a:rPr lang="en-US"/>
              <a:t>PrEP Provider Resources</a:t>
            </a:r>
            <a:endParaRPr/>
          </a:p>
        </p:txBody>
      </p:sp>
      <p:sp>
        <p:nvSpPr>
          <p:cNvPr id="2248" name="Google Shape;2248;p27"/>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Clinical Support</a:t>
            </a:r>
            <a:endParaRPr/>
          </a:p>
        </p:txBody>
      </p:sp>
      <p:graphicFrame>
        <p:nvGraphicFramePr>
          <p:cNvPr id="2249" name="Google Shape;2249;p27"/>
          <p:cNvGraphicFramePr/>
          <p:nvPr/>
        </p:nvGraphicFramePr>
        <p:xfrm>
          <a:off x="393700" y="1435100"/>
          <a:ext cx="3000000" cy="3000000"/>
        </p:xfrm>
        <a:graphic>
          <a:graphicData uri="http://schemas.openxmlformats.org/drawingml/2006/table">
            <a:tbl>
              <a:tblPr bandRow="1" firstRow="1">
                <a:noFill/>
                <a:tableStyleId>{E75E619A-A03D-425D-8FD7-78F68874EFC2}</a:tableStyleId>
              </a:tblPr>
              <a:tblGrid>
                <a:gridCol w="1638300"/>
                <a:gridCol w="6565900"/>
              </a:tblGrid>
              <a:tr h="476250">
                <a:tc rowSpan="2">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1" lang="en-US" sz="1800"/>
                        <a:t>U.S. PHS/CDC Clinical Practice Guidelines for PrEP</a:t>
                      </a:r>
                      <a:endParaRPr b="1"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6250">
                <a:tc vMerge="1"/>
                <a:tc>
                  <a:txBody>
                    <a:bodyPr/>
                    <a:lstStyle/>
                    <a:p>
                      <a:pPr indent="0" lvl="1" marL="0" marR="0" rtl="0" algn="l">
                        <a:lnSpc>
                          <a:spcPct val="100000"/>
                        </a:lnSpc>
                        <a:spcBef>
                          <a:spcPts val="0"/>
                        </a:spcBef>
                        <a:spcAft>
                          <a:spcPts val="0"/>
                        </a:spcAft>
                        <a:buClr>
                          <a:schemeClr val="dk1"/>
                        </a:buClr>
                        <a:buSzPts val="1800"/>
                        <a:buFont typeface="Arial"/>
                        <a:buNone/>
                      </a:pPr>
                      <a:r>
                        <a:rPr lang="en-US" sz="1800" u="sng" cap="none" strike="noStrike">
                          <a:solidFill>
                            <a:schemeClr val="hlink"/>
                          </a:solidFill>
                          <a:hlinkClick r:id="rId3"/>
                        </a:rPr>
                        <a:t>http://www.cdc.gov/hiv/risk/prep/index.html</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76250">
                <a:tc rowSpan="2">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1" lang="en-US" sz="1800"/>
                        <a:t>HIV Prevention Capacity Building Assistance Providers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6250">
                <a:tc vMerge="1"/>
                <a:tc>
                  <a:txBody>
                    <a:bodyPr/>
                    <a:lstStyle/>
                    <a:p>
                      <a:pPr indent="0" lvl="1" marL="0" marR="0" rtl="0" algn="l">
                        <a:lnSpc>
                          <a:spcPct val="100000"/>
                        </a:lnSpc>
                        <a:spcBef>
                          <a:spcPts val="0"/>
                        </a:spcBef>
                        <a:spcAft>
                          <a:spcPts val="0"/>
                        </a:spcAft>
                        <a:buClr>
                          <a:schemeClr val="dk1"/>
                        </a:buClr>
                        <a:buSzPts val="1800"/>
                        <a:buFont typeface="Arial"/>
                        <a:buNone/>
                      </a:pPr>
                      <a:r>
                        <a:rPr lang="en-US" sz="1800" u="sng" cap="none" strike="noStrike">
                          <a:solidFill>
                            <a:schemeClr val="hlink"/>
                          </a:solidFill>
                          <a:hlinkClick r:id="rId4"/>
                        </a:rPr>
                        <a:t>www.cbaproviders.org</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76250">
                <a:tc rowSpan="2">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1" lang="en-US" sz="1800"/>
                        <a:t>HRSA-funded AIDS Education and Training Centers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6250">
                <a:tc vMerge="1"/>
                <a:tc>
                  <a:txBody>
                    <a:bodyPr/>
                    <a:lstStyle/>
                    <a:p>
                      <a:pPr indent="0" lvl="1" marL="0" marR="0" rtl="0" algn="l">
                        <a:lnSpc>
                          <a:spcPct val="100000"/>
                        </a:lnSpc>
                        <a:spcBef>
                          <a:spcPts val="0"/>
                        </a:spcBef>
                        <a:spcAft>
                          <a:spcPts val="0"/>
                        </a:spcAft>
                        <a:buClr>
                          <a:schemeClr val="dk1"/>
                        </a:buClr>
                        <a:buSzPts val="1800"/>
                        <a:buFont typeface="Arial"/>
                        <a:buNone/>
                      </a:pPr>
                      <a:r>
                        <a:rPr lang="en-US" sz="1800" u="sng" cap="none" strike="noStrike">
                          <a:solidFill>
                            <a:schemeClr val="hlink"/>
                          </a:solidFill>
                          <a:hlinkClick r:id="rId5"/>
                        </a:rPr>
                        <a:t>aidsetc.org</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76250">
                <a:tc rowSpan="2">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1" lang="en-US" sz="1800"/>
                        <a:t>PrEPLine @ UCSF Clinical Consultation Center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6250">
                <a:tc vMerge="1"/>
                <a:tc>
                  <a:txBody>
                    <a:bodyPr/>
                    <a:lstStyle/>
                    <a:p>
                      <a:pPr indent="0" lvl="1" marL="0" marR="0" rtl="0" algn="l">
                        <a:lnSpc>
                          <a:spcPct val="100000"/>
                        </a:lnSpc>
                        <a:spcBef>
                          <a:spcPts val="0"/>
                        </a:spcBef>
                        <a:spcAft>
                          <a:spcPts val="0"/>
                        </a:spcAft>
                        <a:buClr>
                          <a:srgbClr val="065596"/>
                        </a:buClr>
                        <a:buSzPts val="1800"/>
                        <a:buFont typeface="Arial"/>
                        <a:buNone/>
                      </a:pPr>
                      <a:r>
                        <a:rPr lang="en-US" sz="1800" u="none" cap="none" strike="noStrike">
                          <a:solidFill>
                            <a:srgbClr val="065596"/>
                          </a:solidFill>
                        </a:rPr>
                        <a:t>855-448-7737</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76250">
                <a:tc rowSpan="2">
                  <a:txBody>
                    <a:bodyPr/>
                    <a:lstStyle/>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1" lang="en-US" sz="1800"/>
                        <a:t>NACCHO’s PrEP for Local Health Departments Educational Series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6250">
                <a:tc vMerge="1"/>
                <a:tc>
                  <a:txBody>
                    <a:bodyPr/>
                    <a:lstStyle/>
                    <a:p>
                      <a:pPr indent="0" lvl="0" marL="0" marR="0" rtl="0" algn="l">
                        <a:spcBef>
                          <a:spcPts val="0"/>
                        </a:spcBef>
                        <a:spcAft>
                          <a:spcPts val="0"/>
                        </a:spcAft>
                        <a:buNone/>
                      </a:pPr>
                      <a:r>
                        <a:rPr lang="en-US" sz="1800" u="sng">
                          <a:solidFill>
                            <a:schemeClr val="hlink"/>
                          </a:solidFill>
                          <a:hlinkClick r:id="rId6"/>
                        </a:rPr>
                        <a:t>www.naccho.org/topics/HPDP/hivsti/prep.cfm</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CPN-Logo click for home." id="2250" name="Google Shape;2250;p27">
            <a:hlinkClick r:id="rId7"/>
          </p:cNvPr>
          <p:cNvPicPr preferRelativeResize="0"/>
          <p:nvPr/>
        </p:nvPicPr>
        <p:blipFill rotWithShape="1">
          <a:blip r:embed="rId8">
            <a:alphaModFix/>
          </a:blip>
          <a:srcRect b="0" l="0" r="0" t="0"/>
          <a:stretch/>
        </p:blipFill>
        <p:spPr>
          <a:xfrm>
            <a:off x="545934" y="2560637"/>
            <a:ext cx="1148497" cy="614363"/>
          </a:xfrm>
          <a:prstGeom prst="rect">
            <a:avLst/>
          </a:prstGeom>
          <a:noFill/>
          <a:ln>
            <a:noFill/>
          </a:ln>
        </p:spPr>
      </p:pic>
      <p:pic>
        <p:nvPicPr>
          <p:cNvPr descr="Home" id="2251" name="Google Shape;2251;p27">
            <a:hlinkClick r:id="rId9"/>
          </p:cNvPr>
          <p:cNvPicPr preferRelativeResize="0"/>
          <p:nvPr/>
        </p:nvPicPr>
        <p:blipFill rotWithShape="1">
          <a:blip r:embed="rId10">
            <a:alphaModFix/>
          </a:blip>
          <a:srcRect b="0" l="0" r="0" t="0"/>
          <a:stretch/>
        </p:blipFill>
        <p:spPr>
          <a:xfrm>
            <a:off x="968676" y="3416300"/>
            <a:ext cx="524933" cy="787400"/>
          </a:xfrm>
          <a:prstGeom prst="rect">
            <a:avLst/>
          </a:prstGeom>
          <a:noFill/>
          <a:ln>
            <a:noFill/>
          </a:ln>
        </p:spPr>
      </p:pic>
      <p:pic>
        <p:nvPicPr>
          <p:cNvPr descr="Clinician Consultation Center" id="2252" name="Google Shape;2252;p27"/>
          <p:cNvPicPr preferRelativeResize="0"/>
          <p:nvPr/>
        </p:nvPicPr>
        <p:blipFill rotWithShape="1">
          <a:blip r:embed="rId11">
            <a:alphaModFix/>
          </a:blip>
          <a:srcRect b="29860" l="0" r="7639" t="0"/>
          <a:stretch/>
        </p:blipFill>
        <p:spPr>
          <a:xfrm>
            <a:off x="406400" y="4442661"/>
            <a:ext cx="1600200" cy="607594"/>
          </a:xfrm>
          <a:prstGeom prst="rect">
            <a:avLst/>
          </a:prstGeom>
          <a:noFill/>
          <a:ln>
            <a:noFill/>
          </a:ln>
        </p:spPr>
      </p:pic>
      <p:pic>
        <p:nvPicPr>
          <p:cNvPr descr="http://www.naccho.org/ui/images/template/header_logo.gif" id="2253" name="Google Shape;2253;p27">
            <a:hlinkClick r:id="rId12"/>
          </p:cNvPr>
          <p:cNvPicPr preferRelativeResize="0"/>
          <p:nvPr/>
        </p:nvPicPr>
        <p:blipFill rotWithShape="1">
          <a:blip r:embed="rId13">
            <a:alphaModFix/>
          </a:blip>
          <a:srcRect b="0" l="1822" r="48963" t="11904"/>
          <a:stretch/>
        </p:blipFill>
        <p:spPr>
          <a:xfrm>
            <a:off x="381000" y="5588001"/>
            <a:ext cx="1700286" cy="457199"/>
          </a:xfrm>
          <a:prstGeom prst="rect">
            <a:avLst/>
          </a:prstGeom>
          <a:noFill/>
          <a:ln>
            <a:noFill/>
          </a:ln>
        </p:spPr>
      </p:pic>
      <p:pic>
        <p:nvPicPr>
          <p:cNvPr descr="http://tse1.mm.bing.net/th?&amp;id=OIP.Mb7191aae5f209d75500d04fb0c0708eao0&amp;w=300&amp;h=300&amp;c=0&amp;pid=1.9&amp;rs=0&amp;p=0" id="2254" name="Google Shape;2254;p27"/>
          <p:cNvPicPr preferRelativeResize="0"/>
          <p:nvPr/>
        </p:nvPicPr>
        <p:blipFill rotWithShape="1">
          <a:blip r:embed="rId14">
            <a:alphaModFix/>
          </a:blip>
          <a:srcRect b="0" l="0" r="0" t="0"/>
          <a:stretch/>
        </p:blipFill>
        <p:spPr>
          <a:xfrm>
            <a:off x="545934" y="1391750"/>
            <a:ext cx="1231377" cy="90301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8" name="Shape 2258"/>
        <p:cNvGrpSpPr/>
        <p:nvPr/>
      </p:nvGrpSpPr>
      <p:grpSpPr>
        <a:xfrm>
          <a:off x="0" y="0"/>
          <a:ext cx="0" cy="0"/>
          <a:chOff x="0" y="0"/>
          <a:chExt cx="0" cy="0"/>
        </a:xfrm>
      </p:grpSpPr>
      <p:sp>
        <p:nvSpPr>
          <p:cNvPr id="2259" name="Google Shape;2259;p2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u="sng">
                <a:solidFill>
                  <a:schemeClr val="hlink"/>
                </a:solidFill>
                <a:hlinkClick r:id="rId3"/>
              </a:rPr>
              <a:t>www.AIDSvu.com</a:t>
            </a:r>
            <a:endParaRPr/>
          </a:p>
        </p:txBody>
      </p:sp>
      <p:sp>
        <p:nvSpPr>
          <p:cNvPr id="2260" name="Google Shape;2260;p28"/>
          <p:cNvSpPr txBox="1"/>
          <p:nvPr>
            <p:ph idx="1" type="body"/>
          </p:nvPr>
        </p:nvSpPr>
        <p:spPr>
          <a:xfrm>
            <a:off x="457200" y="1524000"/>
            <a:ext cx="8229600" cy="4648200"/>
          </a:xfrm>
          <a:prstGeom prst="rect">
            <a:avLst/>
          </a:prstGeom>
          <a:noFill/>
          <a:ln>
            <a:noFill/>
          </a:ln>
        </p:spPr>
        <p:txBody>
          <a:bodyPr anchorCtr="0" anchor="t" bIns="0" lIns="0" spcFirstLastPara="1" rIns="0" wrap="square" tIns="0">
            <a:noAutofit/>
          </a:bodyPr>
          <a:lstStyle/>
          <a:p>
            <a:pPr indent="-228600" lvl="0" marL="228600" rtl="0" algn="l">
              <a:lnSpc>
                <a:spcPct val="90000"/>
              </a:lnSpc>
              <a:spcBef>
                <a:spcPts val="0"/>
              </a:spcBef>
              <a:spcAft>
                <a:spcPts val="0"/>
              </a:spcAft>
              <a:buSzPts val="1800"/>
              <a:buChar char="▪"/>
            </a:pPr>
            <a:r>
              <a:rPr lang="en-US"/>
              <a:t>Over 1 million people living with HIV in the United States</a:t>
            </a:r>
            <a:endParaRPr/>
          </a:p>
        </p:txBody>
      </p:sp>
      <p:pic>
        <p:nvPicPr>
          <p:cNvPr descr="homepage-map" id="2261" name="Google Shape;2261;p28">
            <a:hlinkClick r:id="rId4"/>
          </p:cNvPr>
          <p:cNvPicPr preferRelativeResize="0"/>
          <p:nvPr/>
        </p:nvPicPr>
        <p:blipFill rotWithShape="1">
          <a:blip r:embed="rId5">
            <a:alphaModFix/>
          </a:blip>
          <a:srcRect b="0" l="0" r="0" t="0"/>
          <a:stretch/>
        </p:blipFill>
        <p:spPr>
          <a:xfrm>
            <a:off x="1676400" y="1828800"/>
            <a:ext cx="5257800" cy="4111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5" name="Shape 2265"/>
        <p:cNvGrpSpPr/>
        <p:nvPr/>
      </p:nvGrpSpPr>
      <p:grpSpPr>
        <a:xfrm>
          <a:off x="0" y="0"/>
          <a:ext cx="0" cy="0"/>
          <a:chOff x="0" y="0"/>
          <a:chExt cx="0" cy="0"/>
        </a:xfrm>
      </p:grpSpPr>
      <p:sp>
        <p:nvSpPr>
          <p:cNvPr id="2266" name="Google Shape;2266;p2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Minnesota</a:t>
            </a:r>
            <a:endParaRPr/>
          </a:p>
        </p:txBody>
      </p:sp>
      <p:pic>
        <p:nvPicPr>
          <p:cNvPr descr="Minnesota - AIDSVu - Google Chrome" id="2267" name="Google Shape;2267;p29"/>
          <p:cNvPicPr preferRelativeResize="0"/>
          <p:nvPr>
            <p:ph idx="1" type="body"/>
          </p:nvPr>
        </p:nvPicPr>
        <p:blipFill rotWithShape="1">
          <a:blip r:embed="rId3">
            <a:alphaModFix/>
          </a:blip>
          <a:srcRect b="0" l="0" r="0" t="0"/>
          <a:stretch/>
        </p:blipFill>
        <p:spPr>
          <a:xfrm>
            <a:off x="1559966" y="1524000"/>
            <a:ext cx="6024067" cy="464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sp>
        <p:nvSpPr>
          <p:cNvPr id="1594" name="Google Shape;1594;p3"/>
          <p:cNvSpPr txBox="1"/>
          <p:nvPr>
            <p:ph type="title"/>
          </p:nvPr>
        </p:nvSpPr>
        <p:spPr>
          <a:xfrm>
            <a:off x="457200" y="466439"/>
            <a:ext cx="8229600" cy="676564"/>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2"/>
              </a:buClr>
              <a:buSzPts val="2400"/>
              <a:buFont typeface="Arial"/>
              <a:buNone/>
            </a:pPr>
            <a:r>
              <a:rPr lang="en-US"/>
              <a:t>CDC: N</a:t>
            </a:r>
            <a:r>
              <a:rPr lang="en-US" sz="2400"/>
              <a:t>umbers of Persons at Risk for HIV Remain </a:t>
            </a:r>
            <a:r>
              <a:rPr lang="en-US"/>
              <a:t>H</a:t>
            </a:r>
            <a:r>
              <a:rPr lang="en-US" sz="2400"/>
              <a:t>igh, but Percentages </a:t>
            </a:r>
            <a:r>
              <a:rPr lang="en-US"/>
              <a:t>V</a:t>
            </a:r>
            <a:r>
              <a:rPr lang="en-US" sz="2400"/>
              <a:t>ar</a:t>
            </a:r>
            <a:r>
              <a:rPr lang="en-US"/>
              <a:t>y by Population</a:t>
            </a:r>
            <a:endParaRPr sz="2400"/>
          </a:p>
        </p:txBody>
      </p:sp>
      <p:graphicFrame>
        <p:nvGraphicFramePr>
          <p:cNvPr id="1595" name="Google Shape;1595;p3"/>
          <p:cNvGraphicFramePr/>
          <p:nvPr/>
        </p:nvGraphicFramePr>
        <p:xfrm>
          <a:off x="457194" y="1953727"/>
          <a:ext cx="3000000" cy="3000000"/>
        </p:xfrm>
        <a:graphic>
          <a:graphicData uri="http://schemas.openxmlformats.org/drawingml/2006/table">
            <a:tbl>
              <a:tblPr bandRow="1" firstRow="1">
                <a:noFill/>
                <a:tableStyleId>{E75E619A-A03D-425D-8FD7-78F68874EFC2}</a:tableStyleId>
              </a:tblPr>
              <a:tblGrid>
                <a:gridCol w="3200400"/>
                <a:gridCol w="1295400"/>
                <a:gridCol w="1752600"/>
                <a:gridCol w="1981200"/>
              </a:tblGrid>
              <a:tr h="725475">
                <a:tc>
                  <a:txBody>
                    <a:bodyPr/>
                    <a:lstStyle/>
                    <a:p>
                      <a:pPr indent="0" lvl="0" marL="0" marR="0" rtl="0" algn="ctr">
                        <a:spcBef>
                          <a:spcPts val="0"/>
                        </a:spcBef>
                        <a:spcAft>
                          <a:spcPts val="0"/>
                        </a:spcAft>
                        <a:buNone/>
                      </a:pPr>
                      <a:r>
                        <a:rPr lang="en-US" sz="1600" u="none" cap="none" strike="noStrike"/>
                        <a:t>Transmission risk group</a:t>
                      </a:r>
                      <a:endParaRPr sz="1600" u="none" cap="none" strike="noStrike">
                        <a:solidFill>
                          <a:schemeClr val="lt1"/>
                        </a:solidFill>
                        <a:latin typeface="Arial"/>
                        <a:ea typeface="Arial"/>
                        <a:cs typeface="Arial"/>
                        <a:sym typeface="Arial"/>
                      </a:endParaRPr>
                    </a:p>
                  </a:txBody>
                  <a:tcPr marT="0" marB="0" marR="68575" marL="68575" anchor="b">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 with PrEP indication*</a:t>
                      </a:r>
                      <a:endParaRPr sz="1600" u="none" cap="none" strike="noStrike">
                        <a:solidFill>
                          <a:schemeClr val="lt1"/>
                        </a:solidFill>
                        <a:latin typeface="Arial"/>
                        <a:ea typeface="Arial"/>
                        <a:cs typeface="Arial"/>
                        <a:sym typeface="Arial"/>
                      </a:endParaRPr>
                    </a:p>
                  </a:txBody>
                  <a:tcPr marT="0" marB="0" marR="68575" marL="68575" anchor="b">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Estimated number</a:t>
                      </a:r>
                      <a:endParaRPr sz="1600" u="none" cap="none" strike="noStrike">
                        <a:solidFill>
                          <a:schemeClr val="lt1"/>
                        </a:solidFill>
                        <a:latin typeface="Arial"/>
                        <a:ea typeface="Arial"/>
                        <a:cs typeface="Arial"/>
                        <a:sym typeface="Arial"/>
                      </a:endParaRPr>
                    </a:p>
                  </a:txBody>
                  <a:tcPr marT="0" marB="0" marR="68575" marL="68575" anchor="b">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t>(95% Cl)</a:t>
                      </a:r>
                      <a:endParaRPr sz="1600" u="none" cap="none" strike="noStrike">
                        <a:solidFill>
                          <a:schemeClr val="lt1"/>
                        </a:solidFill>
                        <a:latin typeface="Arial"/>
                        <a:ea typeface="Arial"/>
                        <a:cs typeface="Arial"/>
                        <a:sym typeface="Arial"/>
                      </a:endParaRPr>
                    </a:p>
                  </a:txBody>
                  <a:tcPr marT="0" marB="0" marR="68575" marL="68575" anchor="b">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3200">
                <a:tc>
                  <a:txBody>
                    <a:bodyPr/>
                    <a:lstStyle/>
                    <a:p>
                      <a:pPr indent="0" lvl="0" marL="0" marR="0" rtl="0" algn="l">
                        <a:spcBef>
                          <a:spcPts val="0"/>
                        </a:spcBef>
                        <a:spcAft>
                          <a:spcPts val="0"/>
                        </a:spcAft>
                        <a:buNone/>
                      </a:pPr>
                      <a:r>
                        <a:rPr lang="en-US" sz="1400" u="none" cap="none" strike="noStrike"/>
                        <a:t>Men who have sex with men, </a:t>
                      </a:r>
                      <a:br>
                        <a:rPr lang="en-US" sz="1400" u="none" cap="none" strike="noStrike"/>
                      </a:br>
                      <a:r>
                        <a:rPr lang="en-US" sz="1400" u="none" cap="none" strike="noStrike"/>
                        <a:t>aged 18-59 yrs</a:t>
                      </a:r>
                      <a:r>
                        <a:rPr baseline="30000" lang="en-US" sz="1400" u="none" cap="none" strike="noStrike"/>
                        <a:t>†</a:t>
                      </a:r>
                      <a:endParaRPr b="0" baseline="30000" sz="1400" u="none" cap="none" strike="noStrike">
                        <a:latin typeface="Arial"/>
                        <a:ea typeface="Arial"/>
                        <a:cs typeface="Arial"/>
                        <a:sym typeface="Arial"/>
                      </a:endParaRPr>
                    </a:p>
                  </a:txBody>
                  <a:tcPr marT="0" marB="0" marR="68575" marL="68575" anchor="ctr">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rPr b="1" lang="en-US" sz="1400" u="none" cap="none" strike="noStrike"/>
                        <a:t>24.7 </a:t>
                      </a:r>
                      <a:endParaRPr b="1" sz="1400" u="none" cap="none" strike="noStrike">
                        <a:latin typeface="Arial"/>
                        <a:ea typeface="Arial"/>
                        <a:cs typeface="Arial"/>
                        <a:sym typeface="Arial"/>
                      </a:endParaRPr>
                    </a:p>
                  </a:txBody>
                  <a:tcPr marT="0" marB="0" marR="68575" marL="68575" anchor="ctr">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rPr b="1" lang="en-US" sz="1400" u="none" cap="none" strike="noStrike"/>
                        <a:t>492,000</a:t>
                      </a:r>
                      <a:endParaRPr b="1" sz="1400" u="none" cap="none" strike="noStrike">
                        <a:latin typeface="Arial"/>
                        <a:ea typeface="Arial"/>
                        <a:cs typeface="Arial"/>
                        <a:sym typeface="Arial"/>
                      </a:endParaRPr>
                    </a:p>
                  </a:txBody>
                  <a:tcPr marT="0" marB="0" marR="68575" marL="68575" anchor="ctr">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rPr lang="en-US" sz="1400" u="none" cap="none" strike="noStrike"/>
                        <a:t>(212,000-772,000)</a:t>
                      </a:r>
                      <a:endParaRPr sz="1400" u="none" cap="none" strike="noStrike">
                        <a:latin typeface="Arial"/>
                        <a:ea typeface="Arial"/>
                        <a:cs typeface="Arial"/>
                        <a:sym typeface="Arial"/>
                      </a:endParaRPr>
                    </a:p>
                  </a:txBody>
                  <a:tcPr marT="0" marB="0" marR="68575" marL="68575" anchor="ctr">
                    <a:lnT cap="flat" cmpd="sng" w="12700">
                      <a:solidFill>
                        <a:schemeClr val="dk1"/>
                      </a:solidFill>
                      <a:prstDash val="solid"/>
                      <a:round/>
                      <a:headEnd len="sm" w="sm" type="none"/>
                      <a:tailEnd len="sm" w="sm" type="none"/>
                    </a:lnT>
                  </a:tcPr>
                </a:tc>
              </a:tr>
              <a:tr h="423825">
                <a:tc>
                  <a:txBody>
                    <a:bodyPr/>
                    <a:lstStyle/>
                    <a:p>
                      <a:pPr indent="0" lvl="0" marL="0" marR="0" rtl="0" algn="l">
                        <a:lnSpc>
                          <a:spcPct val="100000"/>
                        </a:lnSpc>
                        <a:spcBef>
                          <a:spcPts val="0"/>
                        </a:spcBef>
                        <a:spcAft>
                          <a:spcPts val="0"/>
                        </a:spcAft>
                        <a:buNone/>
                      </a:pPr>
                      <a:r>
                        <a:rPr lang="en-US" sz="1400" u="none" cap="none" strike="noStrike"/>
                        <a:t>Adults who inject drugs, </a:t>
                      </a:r>
                      <a:br>
                        <a:rPr lang="en-US" sz="1400" u="none" cap="none" strike="noStrike"/>
                      </a:br>
                      <a:r>
                        <a:rPr lang="en-US" sz="1400" u="none" cap="none" strike="noStrike"/>
                        <a:t>aged </a:t>
                      </a:r>
                      <a:r>
                        <a:rPr lang="en-US" sz="1400" u="sng" cap="none" strike="noStrike"/>
                        <a:t>&gt;</a:t>
                      </a:r>
                      <a:r>
                        <a:rPr lang="en-US" sz="1400" u="none" cap="none" strike="noStrike"/>
                        <a:t>18yrs</a:t>
                      </a:r>
                      <a:r>
                        <a:rPr baseline="30000" lang="en-US" sz="1400" u="none" cap="none" strike="noStrike"/>
                        <a:t>§</a:t>
                      </a:r>
                      <a:endParaRPr b="0" baseline="30000"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18.5</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115,000</a:t>
                      </a:r>
                      <a:endParaRPr sz="1400" u="none" cap="none" strike="noStrike">
                        <a:latin typeface="Arial"/>
                        <a:ea typeface="Arial"/>
                        <a:cs typeface="Arial"/>
                        <a:sym typeface="Arial"/>
                      </a:endParaRPr>
                    </a:p>
                  </a:txBody>
                  <a:tcPr marT="0" marB="0" marR="68575" marL="68575" anchor="ctr"/>
                </a:tc>
                <a:tc>
                  <a:txBody>
                    <a:bodyPr/>
                    <a:lstStyle/>
                    <a:p>
                      <a:pPr indent="0" lvl="0" marL="8890" marR="0" rtl="0" algn="ctr">
                        <a:spcBef>
                          <a:spcPts val="0"/>
                        </a:spcBef>
                        <a:spcAft>
                          <a:spcPts val="0"/>
                        </a:spcAft>
                        <a:buNone/>
                      </a:pPr>
                      <a:r>
                        <a:rPr lang="en-US" sz="1400" u="none" cap="none" strike="noStrike"/>
                        <a:t>(45,000-185,000)</a:t>
                      </a:r>
                      <a:endParaRPr/>
                    </a:p>
                    <a:p>
                      <a:pPr indent="0" lvl="0" marL="0" marR="0" rtl="0" algn="ctr">
                        <a:spcBef>
                          <a:spcPts val="0"/>
                        </a:spcBef>
                        <a:spcAft>
                          <a:spcPts val="0"/>
                        </a:spcAft>
                        <a:buNone/>
                      </a:pPr>
                      <a:r>
                        <a:rPr lang="en-US" sz="1400" u="none" cap="none" strike="noStrike"/>
                        <a:t> </a:t>
                      </a:r>
                      <a:endParaRPr sz="1400" u="none" cap="none" strike="noStrike">
                        <a:latin typeface="Arial"/>
                        <a:ea typeface="Arial"/>
                        <a:cs typeface="Arial"/>
                        <a:sym typeface="Arial"/>
                      </a:endParaRPr>
                    </a:p>
                  </a:txBody>
                  <a:tcPr marT="0" marB="0" marR="68575" marL="68575" anchor="ctr"/>
                </a:tc>
              </a:tr>
              <a:tr h="423200">
                <a:tc>
                  <a:txBody>
                    <a:bodyPr/>
                    <a:lstStyle/>
                    <a:p>
                      <a:pPr indent="0" lvl="0" marL="0" marR="0" rtl="0" algn="l">
                        <a:spcBef>
                          <a:spcPts val="0"/>
                        </a:spcBef>
                        <a:spcAft>
                          <a:spcPts val="0"/>
                        </a:spcAft>
                        <a:buNone/>
                      </a:pPr>
                      <a:r>
                        <a:rPr lang="en-US" sz="1400" u="none" cap="none" strike="noStrike"/>
                        <a:t>Heterosexually active adults, </a:t>
                      </a:r>
                      <a:br>
                        <a:rPr lang="en-US" sz="1400" u="none" cap="none" strike="noStrike"/>
                      </a:br>
                      <a:r>
                        <a:rPr lang="en-US" sz="1400" u="none" cap="none" strike="noStrike"/>
                        <a:t>aged 18-59 yrs</a:t>
                      </a:r>
                      <a:r>
                        <a:rPr baseline="30000" lang="en-US" sz="1400" u="none" cap="none" strike="noStrike"/>
                        <a:t>¶</a:t>
                      </a:r>
                      <a:endParaRPr b="0" baseline="30000"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0.4</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624,000</a:t>
                      </a:r>
                      <a:endParaRPr sz="1400" u="none" cap="none" strike="noStrike">
                        <a:latin typeface="Arial"/>
                        <a:ea typeface="Arial"/>
                        <a:cs typeface="Arial"/>
                        <a:sym typeface="Arial"/>
                      </a:endParaRPr>
                    </a:p>
                  </a:txBody>
                  <a:tcPr marT="0" marB="0" marR="68575" marL="68575" anchor="ctr"/>
                </a:tc>
                <a:tc>
                  <a:txBody>
                    <a:bodyPr/>
                    <a:lstStyle/>
                    <a:p>
                      <a:pPr indent="0" lvl="0" marL="54610" marR="0" rtl="0" algn="ctr">
                        <a:spcBef>
                          <a:spcPts val="0"/>
                        </a:spcBef>
                        <a:spcAft>
                          <a:spcPts val="0"/>
                        </a:spcAft>
                        <a:buNone/>
                      </a:pPr>
                      <a:r>
                        <a:rPr lang="en-US" sz="1400" u="none" cap="none" strike="noStrike"/>
                        <a:t>(404,000-846,000)</a:t>
                      </a:r>
                      <a:endParaRPr/>
                    </a:p>
                    <a:p>
                      <a:pPr indent="0" lvl="0" marL="0" marR="0" rtl="0" algn="ctr">
                        <a:spcBef>
                          <a:spcPts val="0"/>
                        </a:spcBef>
                        <a:spcAft>
                          <a:spcPts val="0"/>
                        </a:spcAft>
                        <a:buNone/>
                      </a:pPr>
                      <a:r>
                        <a:rPr lang="en-US" sz="1400" u="none" cap="none" strike="noStrike"/>
                        <a:t> </a:t>
                      </a:r>
                      <a:endParaRPr sz="1400" u="none" cap="none" strike="noStrike">
                        <a:latin typeface="Arial"/>
                        <a:ea typeface="Arial"/>
                        <a:cs typeface="Arial"/>
                        <a:sym typeface="Arial"/>
                      </a:endParaRPr>
                    </a:p>
                  </a:txBody>
                  <a:tcPr marT="0" marB="0" marR="68575" marL="68575" anchor="ctr"/>
                </a:tc>
              </a:tr>
              <a:tr h="340600">
                <a:tc>
                  <a:txBody>
                    <a:bodyPr/>
                    <a:lstStyle/>
                    <a:p>
                      <a:pPr indent="0" lvl="1" marL="457200" marR="0" rtl="0" algn="l">
                        <a:spcBef>
                          <a:spcPts val="0"/>
                        </a:spcBef>
                        <a:spcAft>
                          <a:spcPts val="0"/>
                        </a:spcAft>
                        <a:buClr>
                          <a:schemeClr val="dk1"/>
                        </a:buClr>
                        <a:buSzPts val="1400"/>
                        <a:buFont typeface="Arial"/>
                        <a:buNone/>
                      </a:pPr>
                      <a:r>
                        <a:rPr lang="en-US" sz="1400" u="none" cap="none" strike="noStrike"/>
                        <a:t>Men**</a:t>
                      </a:r>
                      <a:endParaRPr b="1" i="1"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0.2</a:t>
                      </a:r>
                      <a:endParaRPr i="1"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157,000</a:t>
                      </a:r>
                      <a:endParaRPr i="1"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(62,000-252,000)</a:t>
                      </a:r>
                      <a:endParaRPr i="1" sz="1400" u="none" cap="none" strike="noStrike">
                        <a:latin typeface="Arial"/>
                        <a:ea typeface="Arial"/>
                        <a:cs typeface="Arial"/>
                        <a:sym typeface="Arial"/>
                      </a:endParaRPr>
                    </a:p>
                  </a:txBody>
                  <a:tcPr marT="0" marB="0" marR="68575" marL="68575" anchor="ctr"/>
                </a:tc>
              </a:tr>
              <a:tr h="340600">
                <a:tc>
                  <a:txBody>
                    <a:bodyPr/>
                    <a:lstStyle/>
                    <a:p>
                      <a:pPr indent="0" lvl="1" marL="457200" marR="0" rtl="0" algn="l">
                        <a:spcBef>
                          <a:spcPts val="0"/>
                        </a:spcBef>
                        <a:spcAft>
                          <a:spcPts val="0"/>
                        </a:spcAft>
                        <a:buClr>
                          <a:schemeClr val="dk1"/>
                        </a:buClr>
                        <a:buSzPts val="1400"/>
                        <a:buFont typeface="Arial"/>
                        <a:buNone/>
                      </a:pPr>
                      <a:r>
                        <a:rPr lang="en-US" sz="1400" u="none" cap="none" strike="noStrike"/>
                        <a:t>Women  </a:t>
                      </a:r>
                      <a:endParaRPr b="1" i="1"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b="1" lang="en-US" sz="1400" u="none" cap="none" strike="noStrike"/>
                        <a:t>0.6</a:t>
                      </a:r>
                      <a:endParaRPr b="1" i="1"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b="1" lang="en-US" sz="1400" u="none" cap="none" strike="noStrike"/>
                        <a:t>468,000</a:t>
                      </a:r>
                      <a:endParaRPr b="1" i="1"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(274,000-662,000)</a:t>
                      </a:r>
                      <a:endParaRPr i="1" sz="1400" u="none" cap="none" strike="noStrike">
                        <a:latin typeface="Arial"/>
                        <a:ea typeface="Arial"/>
                        <a:cs typeface="Arial"/>
                        <a:sym typeface="Arial"/>
                      </a:endParaRPr>
                    </a:p>
                  </a:txBody>
                  <a:tcPr marT="0" marB="0" marR="68575" marL="68575" anchor="ctr"/>
                </a:tc>
              </a:tr>
              <a:tr h="340600">
                <a:tc>
                  <a:txBody>
                    <a:bodyPr/>
                    <a:lstStyle/>
                    <a:p>
                      <a:pPr indent="0" lvl="0" marL="0" marR="0" rtl="0" algn="l">
                        <a:spcBef>
                          <a:spcPts val="0"/>
                        </a:spcBef>
                        <a:spcAft>
                          <a:spcPts val="0"/>
                        </a:spcAft>
                        <a:buNone/>
                      </a:pPr>
                      <a:r>
                        <a:rPr lang="en-US" sz="1400" u="none" cap="none" strike="noStrike"/>
                        <a:t>Total</a:t>
                      </a:r>
                      <a:endParaRPr b="1"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 </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1,232,000</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400" u="none" cap="none" strike="noStrike"/>
                        <a:t>(661,000-1 ,803,000)</a:t>
                      </a:r>
                      <a:endParaRPr sz="1400" u="none" cap="none" strike="noStrike">
                        <a:latin typeface="Arial"/>
                        <a:ea typeface="Arial"/>
                        <a:cs typeface="Arial"/>
                        <a:sym typeface="Arial"/>
                      </a:endParaRPr>
                    </a:p>
                  </a:txBody>
                  <a:tcPr marT="0" marB="0" marR="68575" marL="68575" anchor="ctr"/>
                </a:tc>
              </a:tr>
            </a:tbl>
          </a:graphicData>
        </a:graphic>
      </p:graphicFrame>
      <p:sp>
        <p:nvSpPr>
          <p:cNvPr id="1596" name="Google Shape;1596;p3"/>
          <p:cNvSpPr txBox="1"/>
          <p:nvPr/>
        </p:nvSpPr>
        <p:spPr>
          <a:xfrm>
            <a:off x="380370" y="4974498"/>
            <a:ext cx="8534400"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none" cap="none" strike="noStrike">
                <a:solidFill>
                  <a:srgbClr val="000000"/>
                </a:solidFill>
                <a:latin typeface="Arial"/>
                <a:ea typeface="Arial"/>
                <a:cs typeface="Arial"/>
                <a:sym typeface="Arial"/>
              </a:rPr>
              <a:t>Abbreviation: CI = confidence interval.</a:t>
            </a:r>
            <a:endParaRPr/>
          </a:p>
          <a:p>
            <a:pPr indent="0" lvl="0" marL="0" marR="0" rtl="0" algn="l">
              <a:spcBef>
                <a:spcPts val="0"/>
              </a:spcBef>
              <a:spcAft>
                <a:spcPts val="0"/>
              </a:spcAft>
              <a:buNone/>
            </a:pPr>
            <a:r>
              <a:rPr lang="en-US" sz="900">
                <a:solidFill>
                  <a:srgbClr val="000000"/>
                </a:solidFill>
                <a:latin typeface="Arial"/>
                <a:ea typeface="Arial"/>
                <a:cs typeface="Arial"/>
                <a:sym typeface="Arial"/>
              </a:rPr>
              <a:t>*Percentage of all estimated persons in each transmission risk group and demographic subset with PrEP indications.</a:t>
            </a:r>
            <a:endParaRPr/>
          </a:p>
          <a:p>
            <a:pPr indent="0" lvl="0" marL="0" marR="0" rtl="0" algn="l">
              <a:spcBef>
                <a:spcPts val="0"/>
              </a:spcBef>
              <a:spcAft>
                <a:spcPts val="0"/>
              </a:spcAft>
              <a:buNone/>
            </a:pPr>
            <a:r>
              <a:rPr baseline="30000" lang="en-US" sz="900">
                <a:solidFill>
                  <a:srgbClr val="000000"/>
                </a:solidFill>
                <a:latin typeface="Arial"/>
                <a:ea typeface="Arial"/>
                <a:cs typeface="Arial"/>
                <a:sym typeface="Arial"/>
              </a:rPr>
              <a:t>†</a:t>
            </a:r>
            <a:r>
              <a:rPr lang="en-US" sz="900">
                <a:solidFill>
                  <a:srgbClr val="000000"/>
                </a:solidFill>
                <a:latin typeface="Arial"/>
                <a:ea typeface="Arial"/>
                <a:cs typeface="Arial"/>
                <a:sym typeface="Arial"/>
              </a:rPr>
              <a:t>Based on 2007–2012 National Health and Nutrition Examination Survey (NHANES) data, weighted as recommended using current population estimates. Risk factors used to define PrEP indications included two or more male sex partners and at least one of the following: any condomless sex or sexually transmitted infection diagnosis in past 12 months.</a:t>
            </a:r>
            <a:endParaRPr/>
          </a:p>
          <a:p>
            <a:pPr indent="0" lvl="0" marL="0" marR="0" rtl="0" algn="l">
              <a:spcBef>
                <a:spcPts val="0"/>
              </a:spcBef>
              <a:spcAft>
                <a:spcPts val="0"/>
              </a:spcAft>
              <a:buNone/>
            </a:pPr>
            <a:r>
              <a:rPr baseline="30000" lang="en-US" sz="900">
                <a:solidFill>
                  <a:srgbClr val="000000"/>
                </a:solidFill>
                <a:latin typeface="Arial"/>
                <a:ea typeface="Arial"/>
                <a:cs typeface="Arial"/>
                <a:sym typeface="Arial"/>
              </a:rPr>
              <a:t>§</a:t>
            </a:r>
            <a:r>
              <a:rPr lang="en-US" sz="900">
                <a:solidFill>
                  <a:srgbClr val="000000"/>
                </a:solidFill>
                <a:latin typeface="Arial"/>
                <a:ea typeface="Arial"/>
                <a:cs typeface="Arial"/>
                <a:sym typeface="Arial"/>
              </a:rPr>
              <a:t>Based on 2013 National Survey on Drug Use and Health. Risk factors used to define PrEP indications included injection of heroin, methamphetamine, stimulants, or cocaine, and injecting with a needle used by someone else before them.</a:t>
            </a:r>
            <a:endParaRPr/>
          </a:p>
          <a:p>
            <a:pPr indent="0" lvl="0" marL="0" marR="0" rtl="0" algn="l">
              <a:spcBef>
                <a:spcPts val="0"/>
              </a:spcBef>
              <a:spcAft>
                <a:spcPts val="0"/>
              </a:spcAft>
              <a:buNone/>
            </a:pPr>
            <a:r>
              <a:rPr baseline="30000" lang="en-US" sz="900">
                <a:solidFill>
                  <a:srgbClr val="000000"/>
                </a:solidFill>
                <a:latin typeface="Arial"/>
                <a:ea typeface="Arial"/>
                <a:cs typeface="Arial"/>
                <a:sym typeface="Arial"/>
              </a:rPr>
              <a:t>¶</a:t>
            </a:r>
            <a:r>
              <a:rPr lang="en-US" sz="900">
                <a:solidFill>
                  <a:srgbClr val="000000"/>
                </a:solidFill>
                <a:latin typeface="Arial"/>
                <a:ea typeface="Arial"/>
                <a:cs typeface="Arial"/>
                <a:sym typeface="Arial"/>
              </a:rPr>
              <a:t>Based on 2011–2013 National Survey of Family Growth and 2007–2012 NHANES data, weighted as recommended using current population estimates. Risk factors used to define PrEP indications included two or more opposite sex partners and at least one of the following: sex with an HIV positive partner; or any condomless sex in the last 4 weeks and sex with a male who injects drugs or bisexual male (females only) in last 12 months.</a:t>
            </a:r>
            <a:endParaRPr/>
          </a:p>
          <a:p>
            <a:pPr indent="0" lvl="0" marL="0" marR="0" rtl="0" algn="l">
              <a:spcBef>
                <a:spcPts val="0"/>
              </a:spcBef>
              <a:spcAft>
                <a:spcPts val="0"/>
              </a:spcAft>
              <a:buNone/>
            </a:pPr>
            <a:r>
              <a:rPr lang="en-US" sz="900">
                <a:solidFill>
                  <a:srgbClr val="000000"/>
                </a:solidFill>
                <a:latin typeface="Arial"/>
                <a:ea typeface="Arial"/>
                <a:cs typeface="Arial"/>
                <a:sym typeface="Arial"/>
              </a:rPr>
              <a:t>**The relative standard error for males was 30.09%.</a:t>
            </a:r>
            <a:endParaRPr/>
          </a:p>
        </p:txBody>
      </p:sp>
      <p:sp>
        <p:nvSpPr>
          <p:cNvPr id="1597" name="Google Shape;1597;p3"/>
          <p:cNvSpPr txBox="1"/>
          <p:nvPr/>
        </p:nvSpPr>
        <p:spPr>
          <a:xfrm>
            <a:off x="380370" y="6642556"/>
            <a:ext cx="282801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00000"/>
                </a:solidFill>
                <a:latin typeface="Arial"/>
                <a:ea typeface="Arial"/>
                <a:cs typeface="Arial"/>
                <a:sym typeface="Arial"/>
              </a:rPr>
              <a:t>Smith D, et al. MMWR Morb Mortal Wkly Rep 2015;64:1-6</a:t>
            </a:r>
            <a:endParaRPr/>
          </a:p>
        </p:txBody>
      </p:sp>
      <p:sp>
        <p:nvSpPr>
          <p:cNvPr id="1598" name="Google Shape;1598;p3"/>
          <p:cNvSpPr txBox="1"/>
          <p:nvPr/>
        </p:nvSpPr>
        <p:spPr>
          <a:xfrm>
            <a:off x="1723001" y="1388160"/>
            <a:ext cx="5690441" cy="35254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400">
                <a:solidFill>
                  <a:srgbClr val="2A2628"/>
                </a:solidFill>
                <a:latin typeface="Arial"/>
                <a:ea typeface="Arial"/>
                <a:cs typeface="Arial"/>
                <a:sym typeface="Arial"/>
              </a:rPr>
              <a:t>Estimated percentages and numbers of adults with indications for PrEP, by transmission risk group, United States, 2015</a:t>
            </a:r>
            <a:endParaRPr b="1" sz="1400">
              <a:solidFill>
                <a:srgbClr val="000000"/>
              </a:solidFill>
              <a:latin typeface="Arial"/>
              <a:ea typeface="Arial"/>
              <a:cs typeface="Arial"/>
              <a:sym typeface="Arial"/>
            </a:endParaRPr>
          </a:p>
        </p:txBody>
      </p:sp>
      <p:sp>
        <p:nvSpPr>
          <p:cNvPr id="1599" name="Google Shape;1599;p3"/>
          <p:cNvSpPr txBox="1"/>
          <p:nvPr/>
        </p:nvSpPr>
        <p:spPr>
          <a:xfrm>
            <a:off x="380370" y="61944"/>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b="0" lang="en-US" sz="1800" u="none">
                <a:solidFill>
                  <a:srgbClr val="000000"/>
                </a:solidFill>
                <a:latin typeface="Arial"/>
                <a:ea typeface="Arial"/>
                <a:cs typeface="Arial"/>
                <a:sym typeface="Arial"/>
              </a:rPr>
              <a:t>PrEP: Identification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1" name="Shape 2271"/>
        <p:cNvGrpSpPr/>
        <p:nvPr/>
      </p:nvGrpSpPr>
      <p:grpSpPr>
        <a:xfrm>
          <a:off x="0" y="0"/>
          <a:ext cx="0" cy="0"/>
          <a:chOff x="0" y="0"/>
          <a:chExt cx="0" cy="0"/>
        </a:xfrm>
      </p:grpSpPr>
      <p:sp>
        <p:nvSpPr>
          <p:cNvPr id="2272" name="Google Shape;2272;p30"/>
          <p:cNvSpPr txBox="1"/>
          <p:nvPr>
            <p:ph type="ctrTitle"/>
          </p:nvPr>
        </p:nvSpPr>
        <p:spPr>
          <a:xfrm>
            <a:off x="1286769" y="1981200"/>
            <a:ext cx="6561831" cy="1905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717171"/>
              </a:buClr>
              <a:buSzPts val="3200"/>
              <a:buFont typeface="Arial"/>
              <a:buNone/>
            </a:pPr>
            <a:r>
              <a:rPr lang="en-US"/>
              <a:t>Prescribing PrEP</a:t>
            </a:r>
            <a:endParaRPr/>
          </a:p>
        </p:txBody>
      </p:sp>
      <p:sp>
        <p:nvSpPr>
          <p:cNvPr id="2273" name="Google Shape;2273;p30"/>
          <p:cNvSpPr txBox="1"/>
          <p:nvPr>
            <p:ph idx="1" type="subTitle"/>
          </p:nvPr>
        </p:nvSpPr>
        <p:spPr>
          <a:xfrm>
            <a:off x="1281113" y="4724400"/>
            <a:ext cx="6567487" cy="990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62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8" name="Shape 2278"/>
        <p:cNvGrpSpPr/>
        <p:nvPr/>
      </p:nvGrpSpPr>
      <p:grpSpPr>
        <a:xfrm>
          <a:off x="0" y="0"/>
          <a:ext cx="0" cy="0"/>
          <a:chOff x="0" y="0"/>
          <a:chExt cx="0" cy="0"/>
        </a:xfrm>
      </p:grpSpPr>
      <p:sp>
        <p:nvSpPr>
          <p:cNvPr id="2279" name="Google Shape;2279;p31"/>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Rule Out Chronic and Acute HIV Infection</a:t>
            </a:r>
            <a:endParaRPr/>
          </a:p>
        </p:txBody>
      </p:sp>
      <p:sp>
        <p:nvSpPr>
          <p:cNvPr id="2280" name="Google Shape;2280;p31"/>
          <p:cNvSpPr txBox="1"/>
          <p:nvPr/>
        </p:nvSpPr>
        <p:spPr>
          <a:xfrm>
            <a:off x="381000" y="6682153"/>
            <a:ext cx="7344508" cy="26420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000">
                <a:solidFill>
                  <a:srgbClr val="000000"/>
                </a:solidFill>
                <a:latin typeface="Arial"/>
                <a:ea typeface="Arial"/>
                <a:cs typeface="Arial"/>
                <a:sym typeface="Arial"/>
              </a:rPr>
              <a:t>Available at: http://www.cdc.gov/hiv/prevention/research/prep. Accessed October 26, 2015.</a:t>
            </a:r>
            <a:endParaRPr/>
          </a:p>
        </p:txBody>
      </p:sp>
      <p:sp>
        <p:nvSpPr>
          <p:cNvPr id="2281" name="Google Shape;2281;p31"/>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Clinical Support</a:t>
            </a:r>
            <a:endParaRPr/>
          </a:p>
        </p:txBody>
      </p:sp>
      <p:sp>
        <p:nvSpPr>
          <p:cNvPr id="2282" name="Google Shape;2282;p31"/>
          <p:cNvSpPr/>
          <p:nvPr/>
        </p:nvSpPr>
        <p:spPr>
          <a:xfrm>
            <a:off x="1893404" y="1490180"/>
            <a:ext cx="5357191" cy="444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Queries for the patient:</a:t>
            </a:r>
            <a:endParaRPr/>
          </a:p>
        </p:txBody>
      </p:sp>
      <p:sp>
        <p:nvSpPr>
          <p:cNvPr id="2283" name="Google Shape;2283;p31"/>
          <p:cNvSpPr/>
          <p:nvPr/>
        </p:nvSpPr>
        <p:spPr>
          <a:xfrm>
            <a:off x="1893404" y="1896581"/>
            <a:ext cx="5357191" cy="1095098"/>
          </a:xfrm>
          <a:prstGeom prst="rect">
            <a:avLst/>
          </a:prstGeom>
          <a:solidFill>
            <a:schemeClr val="lt2"/>
          </a:solidFill>
          <a:ln>
            <a:noFill/>
          </a:ln>
        </p:spPr>
        <p:txBody>
          <a:bodyPr anchorCtr="0" anchor="ctr" bIns="45700" lIns="91425" spcFirstLastPara="1" rIns="91425" wrap="square" tIns="45700">
            <a:noAutofit/>
          </a:bodyPr>
          <a:lstStyle/>
          <a:p>
            <a:pPr indent="-285750" lvl="0" marL="285750" marR="0" rtl="0" algn="l">
              <a:lnSpc>
                <a:spcPct val="9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Recent HIV exposures? </a:t>
            </a:r>
            <a:endParaRPr/>
          </a:p>
          <a:p>
            <a:pPr indent="-285750" lvl="0" marL="285750" marR="0" rtl="0" algn="l">
              <a:lnSpc>
                <a:spcPct val="90000"/>
              </a:lnSpc>
              <a:spcBef>
                <a:spcPts val="600"/>
              </a:spcBef>
              <a:spcAft>
                <a:spcPts val="0"/>
              </a:spcAft>
              <a:buClr>
                <a:srgbClr val="000000"/>
              </a:buClr>
              <a:buSzPts val="1800"/>
              <a:buFont typeface="Arial"/>
              <a:buChar char="•"/>
            </a:pPr>
            <a:r>
              <a:rPr lang="en-US" sz="1800">
                <a:solidFill>
                  <a:srgbClr val="000000"/>
                </a:solidFill>
                <a:latin typeface="Arial"/>
                <a:ea typeface="Arial"/>
                <a:cs typeface="Arial"/>
                <a:sym typeface="Arial"/>
              </a:rPr>
              <a:t>Symptoms of acute or primary HIV infection?</a:t>
            </a:r>
            <a:endParaRPr/>
          </a:p>
        </p:txBody>
      </p:sp>
      <p:cxnSp>
        <p:nvCxnSpPr>
          <p:cNvPr id="2284" name="Google Shape;2284;p31"/>
          <p:cNvCxnSpPr>
            <a:stCxn id="2283" idx="2"/>
          </p:cNvCxnSpPr>
          <p:nvPr/>
        </p:nvCxnSpPr>
        <p:spPr>
          <a:xfrm>
            <a:off x="4571999" y="2991679"/>
            <a:ext cx="0" cy="357900"/>
          </a:xfrm>
          <a:prstGeom prst="straightConnector1">
            <a:avLst/>
          </a:prstGeom>
          <a:noFill/>
          <a:ln cap="flat" cmpd="sng" w="28575">
            <a:solidFill>
              <a:schemeClr val="dk1"/>
            </a:solidFill>
            <a:prstDash val="solid"/>
            <a:miter lim="800000"/>
            <a:headEnd len="sm" w="sm" type="none"/>
            <a:tailEnd len="med" w="med" type="triangle"/>
          </a:ln>
        </p:spPr>
      </p:cxnSp>
      <p:sp>
        <p:nvSpPr>
          <p:cNvPr id="2285" name="Google Shape;2285;p31"/>
          <p:cNvSpPr/>
          <p:nvPr/>
        </p:nvSpPr>
        <p:spPr>
          <a:xfrm>
            <a:off x="1458686" y="3369365"/>
            <a:ext cx="6096000" cy="526774"/>
          </a:xfrm>
          <a:prstGeom prst="roundRect">
            <a:avLst>
              <a:gd fmla="val 16667" name="adj"/>
            </a:avLst>
          </a:prstGeom>
          <a:solidFill>
            <a:schemeClr val="accen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2000">
                <a:solidFill>
                  <a:srgbClr val="FFFFFF"/>
                </a:solidFill>
                <a:latin typeface="Arial"/>
                <a:ea typeface="Arial"/>
                <a:cs typeface="Arial"/>
                <a:sym typeface="Arial"/>
              </a:rPr>
              <a:t>Perform HIV screening test</a:t>
            </a:r>
            <a:endParaRPr/>
          </a:p>
        </p:txBody>
      </p:sp>
      <p:sp>
        <p:nvSpPr>
          <p:cNvPr id="2286" name="Google Shape;2286;p31"/>
          <p:cNvSpPr/>
          <p:nvPr/>
        </p:nvSpPr>
        <p:spPr>
          <a:xfrm>
            <a:off x="2584174" y="4283767"/>
            <a:ext cx="4025348" cy="496956"/>
          </a:xfrm>
          <a:prstGeom prst="rect">
            <a:avLst/>
          </a:prstGeom>
          <a:solidFill>
            <a:srgbClr val="065596"/>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800">
                <a:solidFill>
                  <a:srgbClr val="FFFFFF"/>
                </a:solidFill>
                <a:latin typeface="Arial"/>
                <a:ea typeface="Arial"/>
                <a:cs typeface="Arial"/>
                <a:sym typeface="Arial"/>
              </a:rPr>
              <a:t>If acute HIV infection is possible:</a:t>
            </a:r>
            <a:endParaRPr/>
          </a:p>
        </p:txBody>
      </p:sp>
      <p:sp>
        <p:nvSpPr>
          <p:cNvPr id="2287" name="Google Shape;2287;p31"/>
          <p:cNvSpPr/>
          <p:nvPr/>
        </p:nvSpPr>
        <p:spPr>
          <a:xfrm>
            <a:off x="1023730" y="5198165"/>
            <a:ext cx="2961861" cy="95415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Screen using a highly sensitive test: 4th generation or viral load test</a:t>
            </a:r>
            <a:endParaRPr/>
          </a:p>
        </p:txBody>
      </p:sp>
      <p:sp>
        <p:nvSpPr>
          <p:cNvPr id="2288" name="Google Shape;2288;p31"/>
          <p:cNvSpPr/>
          <p:nvPr/>
        </p:nvSpPr>
        <p:spPr>
          <a:xfrm>
            <a:off x="5059017" y="5198165"/>
            <a:ext cx="2961861" cy="95415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1800">
                <a:solidFill>
                  <a:srgbClr val="000000"/>
                </a:solidFill>
                <a:latin typeface="Arial"/>
                <a:ea typeface="Arial"/>
                <a:cs typeface="Arial"/>
                <a:sym typeface="Arial"/>
              </a:rPr>
              <a:t>Postpone PrEP until repeat HIV screening completed in one month</a:t>
            </a:r>
            <a:endParaRPr/>
          </a:p>
        </p:txBody>
      </p:sp>
      <p:cxnSp>
        <p:nvCxnSpPr>
          <p:cNvPr id="2289" name="Google Shape;2289;p31"/>
          <p:cNvCxnSpPr/>
          <p:nvPr/>
        </p:nvCxnSpPr>
        <p:spPr>
          <a:xfrm>
            <a:off x="4572000" y="3916018"/>
            <a:ext cx="0" cy="357808"/>
          </a:xfrm>
          <a:prstGeom prst="straightConnector1">
            <a:avLst/>
          </a:prstGeom>
          <a:noFill/>
          <a:ln cap="flat" cmpd="sng" w="28575">
            <a:solidFill>
              <a:schemeClr val="dk1"/>
            </a:solidFill>
            <a:prstDash val="solid"/>
            <a:miter lim="800000"/>
            <a:headEnd len="sm" w="sm" type="none"/>
            <a:tailEnd len="med" w="med" type="triangle"/>
          </a:ln>
        </p:spPr>
      </p:cxnSp>
      <p:cxnSp>
        <p:nvCxnSpPr>
          <p:cNvPr id="2290" name="Google Shape;2290;p31"/>
          <p:cNvCxnSpPr>
            <a:stCxn id="2286" idx="2"/>
            <a:endCxn id="2287" idx="0"/>
          </p:cNvCxnSpPr>
          <p:nvPr/>
        </p:nvCxnSpPr>
        <p:spPr>
          <a:xfrm rot="5400000">
            <a:off x="3342098" y="3943273"/>
            <a:ext cx="417300" cy="2092200"/>
          </a:xfrm>
          <a:prstGeom prst="bentConnector3">
            <a:avLst>
              <a:gd fmla="val 50000" name="adj1"/>
            </a:avLst>
          </a:prstGeom>
          <a:noFill/>
          <a:ln cap="flat" cmpd="sng" w="28575">
            <a:solidFill>
              <a:schemeClr val="dk1"/>
            </a:solidFill>
            <a:prstDash val="solid"/>
            <a:miter lim="800000"/>
            <a:headEnd len="sm" w="sm" type="none"/>
            <a:tailEnd len="med" w="med" type="triangle"/>
          </a:ln>
        </p:spPr>
      </p:cxnSp>
      <p:cxnSp>
        <p:nvCxnSpPr>
          <p:cNvPr id="2291" name="Google Shape;2291;p31"/>
          <p:cNvCxnSpPr>
            <a:stCxn id="2286" idx="2"/>
            <a:endCxn id="2288" idx="0"/>
          </p:cNvCxnSpPr>
          <p:nvPr/>
        </p:nvCxnSpPr>
        <p:spPr>
          <a:xfrm flipH="1" rot="-5400000">
            <a:off x="5359748" y="4017823"/>
            <a:ext cx="417300" cy="1943100"/>
          </a:xfrm>
          <a:prstGeom prst="bentConnector3">
            <a:avLst>
              <a:gd fmla="val 50000" name="adj1"/>
            </a:avLst>
          </a:prstGeom>
          <a:noFill/>
          <a:ln cap="flat" cmpd="sng" w="28575">
            <a:solidFill>
              <a:schemeClr val="dk1"/>
            </a:solidFill>
            <a:prstDash val="solid"/>
            <a:miter lim="800000"/>
            <a:headEnd len="sm" w="sm"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6" name="Shape 2296"/>
        <p:cNvGrpSpPr/>
        <p:nvPr/>
      </p:nvGrpSpPr>
      <p:grpSpPr>
        <a:xfrm>
          <a:off x="0" y="0"/>
          <a:ext cx="0" cy="0"/>
          <a:chOff x="0" y="0"/>
          <a:chExt cx="0" cy="0"/>
        </a:xfrm>
      </p:grpSpPr>
      <p:sp>
        <p:nvSpPr>
          <p:cNvPr id="2297" name="Google Shape;2297;p32"/>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DHHS / CDC Clinical Guidelines for PrEP</a:t>
            </a:r>
            <a:endParaRPr/>
          </a:p>
        </p:txBody>
      </p:sp>
      <p:sp>
        <p:nvSpPr>
          <p:cNvPr id="2298" name="Google Shape;2298;p32"/>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Clinical Support</a:t>
            </a:r>
            <a:endParaRPr/>
          </a:p>
        </p:txBody>
      </p:sp>
      <p:sp>
        <p:nvSpPr>
          <p:cNvPr id="2299" name="Google Shape;2299;p32"/>
          <p:cNvSpPr txBox="1"/>
          <p:nvPr/>
        </p:nvSpPr>
        <p:spPr>
          <a:xfrm>
            <a:off x="381000" y="6682153"/>
            <a:ext cx="7344508" cy="26420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000">
                <a:solidFill>
                  <a:srgbClr val="000000"/>
                </a:solidFill>
                <a:latin typeface="Arial"/>
                <a:ea typeface="Arial"/>
                <a:cs typeface="Arial"/>
                <a:sym typeface="Arial"/>
              </a:rPr>
              <a:t>Available at: http://www.cdc.gov/hiv/prevention/research/prep. Accessed October 26, 2015.</a:t>
            </a:r>
            <a:endParaRPr/>
          </a:p>
        </p:txBody>
      </p:sp>
      <p:graphicFrame>
        <p:nvGraphicFramePr>
          <p:cNvPr id="2300" name="Google Shape;2300;p32"/>
          <p:cNvGraphicFramePr/>
          <p:nvPr/>
        </p:nvGraphicFramePr>
        <p:xfrm>
          <a:off x="457198" y="1397000"/>
          <a:ext cx="3000000" cy="3000000"/>
        </p:xfrm>
        <a:graphic>
          <a:graphicData uri="http://schemas.openxmlformats.org/drawingml/2006/table">
            <a:tbl>
              <a:tblPr bandRow="1" firstRow="1">
                <a:noFill/>
                <a:tableStyleId>{26A31D5E-C72B-4DF8-B495-4C2614F49987}</a:tableStyleId>
              </a:tblPr>
              <a:tblGrid>
                <a:gridCol w="2085000"/>
                <a:gridCol w="2085000"/>
                <a:gridCol w="2085000"/>
                <a:gridCol w="2085000"/>
              </a:tblGrid>
              <a:tr h="3708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MSM</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Heterosexual Men and Women</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Injection Drug Users</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b="1" lang="en-US" sz="1800"/>
                        <a:t>Determine clinical eligibility</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285750" lvl="0" marL="285750" marR="0" rtl="0" algn="l">
                        <a:spcBef>
                          <a:spcPts val="0"/>
                        </a:spcBef>
                        <a:spcAft>
                          <a:spcPts val="0"/>
                        </a:spcAft>
                        <a:buClr>
                          <a:schemeClr val="dk1"/>
                        </a:buClr>
                        <a:buSzPts val="1600"/>
                        <a:buFont typeface="Arial"/>
                        <a:buChar char="•"/>
                      </a:pPr>
                      <a:r>
                        <a:rPr lang="en-US" sz="1600"/>
                        <a:t>Documented</a:t>
                      </a:r>
                      <a:r>
                        <a:rPr lang="en-US" sz="1600"/>
                        <a:t> negative HIV test result before prescribing PrEP</a:t>
                      </a:r>
                      <a:endParaRPr sz="1600"/>
                    </a:p>
                    <a:p>
                      <a:pPr indent="-285750" lvl="0" marL="285750" marR="0" rtl="0" algn="l">
                        <a:spcBef>
                          <a:spcPts val="0"/>
                        </a:spcBef>
                        <a:spcAft>
                          <a:spcPts val="0"/>
                        </a:spcAft>
                        <a:buClr>
                          <a:schemeClr val="dk1"/>
                        </a:buClr>
                        <a:buSzPts val="1600"/>
                        <a:buFont typeface="Arial"/>
                        <a:buChar char="•"/>
                      </a:pPr>
                      <a:r>
                        <a:rPr lang="en-US" sz="1600"/>
                        <a:t>No signs/symptoms</a:t>
                      </a:r>
                      <a:r>
                        <a:rPr lang="en-US" sz="1600"/>
                        <a:t> of acute HIV infection</a:t>
                      </a:r>
                      <a:endParaRPr/>
                    </a:p>
                    <a:p>
                      <a:pPr indent="-285750" lvl="0" marL="285750" marR="0" rtl="0" algn="l">
                        <a:spcBef>
                          <a:spcPts val="0"/>
                        </a:spcBef>
                        <a:spcAft>
                          <a:spcPts val="0"/>
                        </a:spcAft>
                        <a:buClr>
                          <a:schemeClr val="dk1"/>
                        </a:buClr>
                        <a:buSzPts val="1600"/>
                        <a:buFont typeface="Arial"/>
                        <a:buChar char="•"/>
                      </a:pPr>
                      <a:r>
                        <a:rPr lang="en-US" sz="1600"/>
                        <a:t>Normal renal function; No contraindicated medications</a:t>
                      </a:r>
                      <a:endParaRPr/>
                    </a:p>
                    <a:p>
                      <a:pPr indent="-285750" lvl="0" marL="285750" marR="0" rtl="0" algn="l">
                        <a:spcBef>
                          <a:spcPts val="0"/>
                        </a:spcBef>
                        <a:spcAft>
                          <a:spcPts val="0"/>
                        </a:spcAft>
                        <a:buClr>
                          <a:schemeClr val="dk1"/>
                        </a:buClr>
                        <a:buSzPts val="1600"/>
                        <a:buFont typeface="Arial"/>
                        <a:buChar char="•"/>
                      </a:pPr>
                      <a:r>
                        <a:rPr lang="en-US" sz="1600"/>
                        <a:t>Documented Hepatitis B virus infection and vaccination status </a:t>
                      </a:r>
                      <a:endParaRPr sz="16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70850">
                <a:tc>
                  <a:txBody>
                    <a:bodyPr/>
                    <a:lstStyle/>
                    <a:p>
                      <a:pPr indent="0" lvl="0" marL="0" marR="0" rtl="0" algn="l">
                        <a:spcBef>
                          <a:spcPts val="0"/>
                        </a:spcBef>
                        <a:spcAft>
                          <a:spcPts val="0"/>
                        </a:spcAft>
                        <a:buNone/>
                      </a:pPr>
                      <a:r>
                        <a:rPr b="1" lang="en-US" sz="1800"/>
                        <a:t>Prescription</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gridSpan="3">
                  <a:txBody>
                    <a:bodyPr/>
                    <a:lstStyle/>
                    <a:p>
                      <a:pPr indent="0" lvl="0" marL="0" marR="0" rtl="0" algn="ctr">
                        <a:lnSpc>
                          <a:spcPct val="100000"/>
                        </a:lnSpc>
                        <a:spcBef>
                          <a:spcPts val="0"/>
                        </a:spcBef>
                        <a:spcAft>
                          <a:spcPts val="0"/>
                        </a:spcAft>
                        <a:buClr>
                          <a:schemeClr val="dk1"/>
                        </a:buClr>
                        <a:buSzPts val="1600"/>
                        <a:buFont typeface="Arial"/>
                        <a:buNone/>
                      </a:pPr>
                      <a:r>
                        <a:rPr b="0" lang="en-US" sz="1600"/>
                        <a:t>Daily, continuing, oral doses of Truvada, ≤90-day supply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hMerge="1"/>
                <a:tc hMerge="1"/>
              </a:tr>
              <a:tr h="370850">
                <a:tc rowSpan="2">
                  <a:txBody>
                    <a:bodyPr/>
                    <a:lstStyle/>
                    <a:p>
                      <a:pPr indent="0" lvl="0" marL="0" marR="0" rtl="0" algn="l">
                        <a:spcBef>
                          <a:spcPts val="0"/>
                        </a:spcBef>
                        <a:spcAft>
                          <a:spcPts val="0"/>
                        </a:spcAft>
                        <a:buNone/>
                      </a:pPr>
                      <a:r>
                        <a:rPr b="1" lang="en-US" sz="1800"/>
                        <a:t>Other services</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Follow-up visits at least every 3 months to provide the following:</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HIV test, medication adherence counseling, behavioral risk reduction support, side effect assessment, STI symptom assessment</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At 3 months and every 6 months thereafter, assess renal function</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Every 6 months, test for bacterial STIs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70850">
                <a:tc vMerge="1"/>
                <a:tc>
                  <a:txBody>
                    <a:bodyPr/>
                    <a:lstStyle/>
                    <a:p>
                      <a:pPr indent="-285750" lvl="0" marL="285750" marR="0" rtl="0" algn="l">
                        <a:spcBef>
                          <a:spcPts val="0"/>
                        </a:spcBef>
                        <a:spcAft>
                          <a:spcPts val="0"/>
                        </a:spcAft>
                        <a:buClr>
                          <a:schemeClr val="dk1"/>
                        </a:buClr>
                        <a:buSzPts val="1600"/>
                        <a:buFont typeface="Arial"/>
                        <a:buChar char="•"/>
                      </a:pPr>
                      <a:r>
                        <a:rPr lang="en-US" sz="1600"/>
                        <a:t>Oral/rectal</a:t>
                      </a:r>
                      <a:r>
                        <a:rPr lang="en-US" sz="1600"/>
                        <a:t> STI testing</a:t>
                      </a:r>
                      <a:endParaRPr sz="16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285750" lvl="0" marL="285750" marR="0" rtl="0" algn="l">
                        <a:spcBef>
                          <a:spcPts val="0"/>
                        </a:spcBef>
                        <a:spcAft>
                          <a:spcPts val="0"/>
                        </a:spcAft>
                        <a:buClr>
                          <a:schemeClr val="dk1"/>
                        </a:buClr>
                        <a:buSzPts val="1600"/>
                        <a:buFont typeface="Arial"/>
                        <a:buChar char="•"/>
                      </a:pPr>
                      <a:r>
                        <a:rPr lang="en-US" sz="1600"/>
                        <a:t>Assess pregnancy intent</a:t>
                      </a:r>
                      <a:endParaRPr/>
                    </a:p>
                    <a:p>
                      <a:pPr indent="-285750" lvl="0" marL="285750" marR="0" rtl="0" algn="l">
                        <a:spcBef>
                          <a:spcPts val="0"/>
                        </a:spcBef>
                        <a:spcAft>
                          <a:spcPts val="0"/>
                        </a:spcAft>
                        <a:buClr>
                          <a:schemeClr val="dk1"/>
                        </a:buClr>
                        <a:buSzPts val="1600"/>
                        <a:buFont typeface="Arial"/>
                        <a:buChar char="•"/>
                      </a:pPr>
                      <a:r>
                        <a:rPr lang="en-US" sz="1600"/>
                        <a:t>Pregnancy test every 3</a:t>
                      </a:r>
                      <a:r>
                        <a:rPr lang="en-US" sz="1600"/>
                        <a:t> months</a:t>
                      </a:r>
                      <a:endParaRPr sz="16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285750" lvl="0" marL="285750" marR="0" rtl="0" algn="l">
                        <a:spcBef>
                          <a:spcPts val="0"/>
                        </a:spcBef>
                        <a:spcAft>
                          <a:spcPts val="0"/>
                        </a:spcAft>
                        <a:buClr>
                          <a:schemeClr val="dk1"/>
                        </a:buClr>
                        <a:buSzPts val="1600"/>
                        <a:buFont typeface="Arial"/>
                        <a:buChar char="•"/>
                      </a:pPr>
                      <a:r>
                        <a:rPr lang="en-US" sz="1600"/>
                        <a:t>Access to clean needles/syringes and drug treatment services </a:t>
                      </a:r>
                      <a:endParaRPr sz="16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5" name="Shape 2305"/>
        <p:cNvGrpSpPr/>
        <p:nvPr/>
      </p:nvGrpSpPr>
      <p:grpSpPr>
        <a:xfrm>
          <a:off x="0" y="0"/>
          <a:ext cx="0" cy="0"/>
          <a:chOff x="0" y="0"/>
          <a:chExt cx="0" cy="0"/>
        </a:xfrm>
      </p:grpSpPr>
      <p:sp>
        <p:nvSpPr>
          <p:cNvPr id="2306" name="Google Shape;2306;p33"/>
          <p:cNvSpPr txBox="1"/>
          <p:nvPr>
            <p:ph type="title"/>
          </p:nvPr>
        </p:nvSpPr>
        <p:spPr>
          <a:xfrm>
            <a:off x="457200" y="466436"/>
            <a:ext cx="8229600" cy="676564"/>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2"/>
              </a:buClr>
              <a:buSzPts val="2400"/>
              <a:buFont typeface="Arial"/>
              <a:buNone/>
            </a:pPr>
            <a:r>
              <a:rPr lang="en-US"/>
              <a:t>SAMPLE  ICD-10 codes</a:t>
            </a:r>
            <a:endParaRPr/>
          </a:p>
        </p:txBody>
      </p:sp>
      <p:sp>
        <p:nvSpPr>
          <p:cNvPr id="2307" name="Google Shape;2307;p33"/>
          <p:cNvSpPr txBox="1"/>
          <p:nvPr>
            <p:ph idx="1" type="body"/>
          </p:nvPr>
        </p:nvSpPr>
        <p:spPr>
          <a:xfrm>
            <a:off x="381000" y="1447800"/>
            <a:ext cx="8458200" cy="662323"/>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SzPts val="1620"/>
              <a:buChar char="▪"/>
            </a:pPr>
            <a:r>
              <a:rPr lang="en-US" sz="1800"/>
              <a:t>Because there are no specific ICD-10 codes for PrEP, many organizations could use resources on coding and billing related to PrEP.</a:t>
            </a:r>
            <a:endParaRPr sz="1800"/>
          </a:p>
        </p:txBody>
      </p:sp>
      <p:sp>
        <p:nvSpPr>
          <p:cNvPr id="2308" name="Google Shape;2308;p33"/>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Linkage to Care</a:t>
            </a:r>
            <a:endParaRPr sz="1800">
              <a:solidFill>
                <a:srgbClr val="000000"/>
              </a:solidFill>
              <a:latin typeface="Arial"/>
              <a:ea typeface="Arial"/>
              <a:cs typeface="Arial"/>
              <a:sym typeface="Arial"/>
            </a:endParaRPr>
          </a:p>
        </p:txBody>
      </p:sp>
      <p:graphicFrame>
        <p:nvGraphicFramePr>
          <p:cNvPr id="2309" name="Google Shape;2309;p33"/>
          <p:cNvGraphicFramePr/>
          <p:nvPr/>
        </p:nvGraphicFramePr>
        <p:xfrm>
          <a:off x="807631" y="2076136"/>
          <a:ext cx="3000000" cy="3000000"/>
        </p:xfrm>
        <a:graphic>
          <a:graphicData uri="http://schemas.openxmlformats.org/drawingml/2006/table">
            <a:tbl>
              <a:tblPr bandRow="1" firstRow="1">
                <a:noFill/>
                <a:tableStyleId>{26A31D5E-C72B-4DF8-B495-4C2614F49987}</a:tableStyleId>
              </a:tblPr>
              <a:tblGrid>
                <a:gridCol w="1601400"/>
                <a:gridCol w="6201575"/>
              </a:tblGrid>
              <a:tr h="396225">
                <a:tc>
                  <a:txBody>
                    <a:bodyPr/>
                    <a:lstStyle/>
                    <a:p>
                      <a:pPr indent="0" lvl="0" marL="0" marR="0" rtl="0" algn="l">
                        <a:spcBef>
                          <a:spcPts val="0"/>
                        </a:spcBef>
                        <a:spcAft>
                          <a:spcPts val="0"/>
                        </a:spcAft>
                        <a:buNone/>
                      </a:pPr>
                      <a:r>
                        <a:rPr lang="en-US" sz="1800"/>
                        <a:t>Example</a:t>
                      </a:r>
                      <a:endParaRPr/>
                    </a:p>
                    <a:p>
                      <a:pPr indent="0" lvl="0" marL="0" marR="0" rtl="0" algn="l">
                        <a:spcBef>
                          <a:spcPts val="0"/>
                        </a:spcBef>
                        <a:spcAft>
                          <a:spcPts val="0"/>
                        </a:spcAft>
                        <a:buNone/>
                      </a:pPr>
                      <a:r>
                        <a:rPr lang="en-US" sz="1800"/>
                        <a:t>ICD-10 code</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Health condition or problem</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6225">
                <a:tc>
                  <a:txBody>
                    <a:bodyPr/>
                    <a:lstStyle/>
                    <a:p>
                      <a:pPr indent="0" lvl="0" marL="0" marR="0" rtl="0" algn="ctr">
                        <a:spcBef>
                          <a:spcPts val="0"/>
                        </a:spcBef>
                        <a:spcAft>
                          <a:spcPts val="0"/>
                        </a:spcAft>
                        <a:buNone/>
                      </a:pPr>
                      <a:r>
                        <a:rPr b="1" lang="en-US" sz="1800"/>
                        <a:t>Z11.3</a:t>
                      </a:r>
                      <a:r>
                        <a:rPr lang="en-US" sz="1800"/>
                        <a:t>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800"/>
                        <a:t>Screening for STIs</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83900">
                <a:tc>
                  <a:txBody>
                    <a:bodyPr/>
                    <a:lstStyle/>
                    <a:p>
                      <a:pPr indent="0" lvl="0" marL="0" marR="0" rtl="0" algn="ctr">
                        <a:spcBef>
                          <a:spcPts val="0"/>
                        </a:spcBef>
                        <a:spcAft>
                          <a:spcPts val="0"/>
                        </a:spcAft>
                        <a:buNone/>
                      </a:pPr>
                      <a:r>
                        <a:rPr b="1" lang="en-US" sz="1800"/>
                        <a:t>Z11.59</a:t>
                      </a:r>
                      <a:r>
                        <a:rPr lang="en-US" sz="1800"/>
                        <a:t>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800"/>
                        <a:t>Screening for viral infections, including HIV, hepatitis, herpes, others</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83900">
                <a:tc>
                  <a:txBody>
                    <a:bodyPr/>
                    <a:lstStyle/>
                    <a:p>
                      <a:pPr indent="0" lvl="0" marL="0" marR="0" rtl="0" algn="ctr">
                        <a:spcBef>
                          <a:spcPts val="0"/>
                        </a:spcBef>
                        <a:spcAft>
                          <a:spcPts val="0"/>
                        </a:spcAft>
                        <a:buNone/>
                      </a:pPr>
                      <a:r>
                        <a:rPr b="1" lang="en-US" sz="1800"/>
                        <a:t>Z20.2</a:t>
                      </a:r>
                      <a:r>
                        <a:rPr lang="en-US" sz="1800"/>
                        <a:t>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1" marL="0" marR="0" rtl="0" algn="l">
                        <a:lnSpc>
                          <a:spcPct val="100000"/>
                        </a:lnSpc>
                        <a:spcBef>
                          <a:spcPts val="0"/>
                        </a:spcBef>
                        <a:spcAft>
                          <a:spcPts val="0"/>
                        </a:spcAft>
                        <a:buClr>
                          <a:schemeClr val="dk1"/>
                        </a:buClr>
                        <a:buSzPts val="1800"/>
                        <a:buFont typeface="Arial"/>
                        <a:buNone/>
                      </a:pPr>
                      <a:r>
                        <a:rPr lang="en-US" sz="1800" u="none" cap="none" strike="noStrike"/>
                        <a:t>Contact with and suspected exposure to infection by sexual mode of transmission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96225">
                <a:tc>
                  <a:txBody>
                    <a:bodyPr/>
                    <a:lstStyle/>
                    <a:p>
                      <a:pPr indent="0" lvl="0" marL="0" marR="0" rtl="0" algn="ctr">
                        <a:spcBef>
                          <a:spcPts val="0"/>
                        </a:spcBef>
                        <a:spcAft>
                          <a:spcPts val="0"/>
                        </a:spcAft>
                        <a:buNone/>
                      </a:pPr>
                      <a:r>
                        <a:rPr b="1" lang="en-US" sz="1800"/>
                        <a:t>Z20.6</a:t>
                      </a:r>
                      <a:r>
                        <a:rPr lang="en-US" sz="1800"/>
                        <a:t>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1" marL="0" marR="0" rtl="0" algn="l">
                        <a:lnSpc>
                          <a:spcPct val="100000"/>
                        </a:lnSpc>
                        <a:spcBef>
                          <a:spcPts val="0"/>
                        </a:spcBef>
                        <a:spcAft>
                          <a:spcPts val="0"/>
                        </a:spcAft>
                        <a:buClr>
                          <a:schemeClr val="dk1"/>
                        </a:buClr>
                        <a:buSzPts val="1800"/>
                        <a:buFont typeface="Arial"/>
                        <a:buNone/>
                      </a:pPr>
                      <a:r>
                        <a:rPr lang="en-US" sz="1800" u="none" cap="none" strike="noStrike"/>
                        <a:t>Contact with and suspected exposure to HIV</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96225">
                <a:tc>
                  <a:txBody>
                    <a:bodyPr/>
                    <a:lstStyle/>
                    <a:p>
                      <a:pPr indent="0" lvl="0" marL="0" marR="0" rtl="0" algn="ctr">
                        <a:spcBef>
                          <a:spcPts val="0"/>
                        </a:spcBef>
                        <a:spcAft>
                          <a:spcPts val="0"/>
                        </a:spcAft>
                        <a:buNone/>
                      </a:pPr>
                      <a:r>
                        <a:rPr b="1" i="0" lang="en-US" sz="1800" u="none" strike="noStrike">
                          <a:solidFill>
                            <a:srgbClr val="000000"/>
                          </a:solidFill>
                          <a:latin typeface="Arial"/>
                          <a:ea typeface="Arial"/>
                          <a:cs typeface="Arial"/>
                          <a:sym typeface="Arial"/>
                        </a:rPr>
                        <a:t>Z72.5</a:t>
                      </a:r>
                      <a:endParaRPr b="1" i="0" sz="1800" u="none" strike="noStrike">
                        <a:solidFill>
                          <a:srgbClr val="000000"/>
                        </a:solidFill>
                        <a:latin typeface="Arial"/>
                        <a:ea typeface="Arial"/>
                        <a:cs typeface="Arial"/>
                        <a:sym typeface="Arial"/>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 High</a:t>
                      </a:r>
                      <a:r>
                        <a:rPr b="0" i="0" lang="en-US" sz="1800" u="none" strike="noStrike">
                          <a:solidFill>
                            <a:srgbClr val="000000"/>
                          </a:solidFill>
                          <a:latin typeface="Arial"/>
                          <a:ea typeface="Arial"/>
                          <a:cs typeface="Arial"/>
                          <a:sym typeface="Arial"/>
                        </a:rPr>
                        <a:t> risk sexual behavior</a:t>
                      </a:r>
                      <a:endParaRPr b="0" i="0" sz="1800" u="none" strike="noStrike">
                        <a:solidFill>
                          <a:srgbClr val="000000"/>
                        </a:solidFill>
                        <a:latin typeface="Arial"/>
                        <a:ea typeface="Arial"/>
                        <a:cs typeface="Arial"/>
                        <a:sym typeface="Arial"/>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96225">
                <a:tc>
                  <a:txBody>
                    <a:bodyPr/>
                    <a:lstStyle/>
                    <a:p>
                      <a:pPr indent="0" lvl="0" marL="0" marR="0" rtl="0" algn="ctr">
                        <a:spcBef>
                          <a:spcPts val="0"/>
                        </a:spcBef>
                        <a:spcAft>
                          <a:spcPts val="0"/>
                        </a:spcAft>
                        <a:buNone/>
                      </a:pPr>
                      <a:r>
                        <a:rPr b="1" i="0" lang="en-US" sz="1800" u="none" strike="noStrike">
                          <a:solidFill>
                            <a:srgbClr val="000000"/>
                          </a:solidFill>
                          <a:latin typeface="Arial"/>
                          <a:ea typeface="Arial"/>
                          <a:cs typeface="Arial"/>
                          <a:sym typeface="Arial"/>
                        </a:rPr>
                        <a:t>Z72.51</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 High risk heterosexual behavior</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96225">
                <a:tc>
                  <a:txBody>
                    <a:bodyPr/>
                    <a:lstStyle/>
                    <a:p>
                      <a:pPr indent="0" lvl="0" marL="0" marR="0" rtl="0" algn="ctr">
                        <a:spcBef>
                          <a:spcPts val="0"/>
                        </a:spcBef>
                        <a:spcAft>
                          <a:spcPts val="0"/>
                        </a:spcAft>
                        <a:buNone/>
                      </a:pPr>
                      <a:r>
                        <a:rPr b="1" i="0" lang="en-US" sz="1800" u="none" strike="noStrike">
                          <a:solidFill>
                            <a:srgbClr val="000000"/>
                          </a:solidFill>
                          <a:latin typeface="Arial"/>
                          <a:ea typeface="Arial"/>
                          <a:cs typeface="Arial"/>
                          <a:sym typeface="Arial"/>
                        </a:rPr>
                        <a:t>Z72.52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 High risk homosexual behavior</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96225">
                <a:tc>
                  <a:txBody>
                    <a:bodyPr/>
                    <a:lstStyle/>
                    <a:p>
                      <a:pPr indent="0" lvl="0" marL="0" marR="0" rtl="0" algn="ctr">
                        <a:spcBef>
                          <a:spcPts val="0"/>
                        </a:spcBef>
                        <a:spcAft>
                          <a:spcPts val="0"/>
                        </a:spcAft>
                        <a:buNone/>
                      </a:pPr>
                      <a:r>
                        <a:rPr b="1" i="0" lang="en-US" sz="1800" u="none" strike="noStrike">
                          <a:solidFill>
                            <a:srgbClr val="000000"/>
                          </a:solidFill>
                          <a:latin typeface="Arial"/>
                          <a:ea typeface="Arial"/>
                          <a:cs typeface="Arial"/>
                          <a:sym typeface="Arial"/>
                        </a:rPr>
                        <a:t>Z72.53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 High risk bisexual behavior</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310" name="Google Shape;2310;p33"/>
          <p:cNvSpPr txBox="1"/>
          <p:nvPr/>
        </p:nvSpPr>
        <p:spPr>
          <a:xfrm>
            <a:off x="381000" y="6538235"/>
            <a:ext cx="4495800" cy="25352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900">
                <a:solidFill>
                  <a:srgbClr val="000000"/>
                </a:solidFill>
                <a:latin typeface="Arial"/>
                <a:ea typeface="Arial"/>
                <a:cs typeface="Arial"/>
                <a:sym typeface="Arial"/>
              </a:rPr>
              <a:t>Adapted from USPHS/CDC PrEP Guideline Provider Supplement: http://www.cdc.gov/hiv/risk/prep/index.html </a:t>
            </a:r>
            <a:endParaRPr/>
          </a:p>
          <a:p>
            <a:pPr indent="0" lvl="0" marL="0" marR="0" rtl="0" algn="l">
              <a:lnSpc>
                <a:spcPct val="90000"/>
              </a:lnSpc>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5" name="Shape 2315"/>
        <p:cNvGrpSpPr/>
        <p:nvPr/>
      </p:nvGrpSpPr>
      <p:grpSpPr>
        <a:xfrm>
          <a:off x="0" y="0"/>
          <a:ext cx="0" cy="0"/>
          <a:chOff x="0" y="0"/>
          <a:chExt cx="0" cy="0"/>
        </a:xfrm>
      </p:grpSpPr>
      <p:sp>
        <p:nvSpPr>
          <p:cNvPr id="2316" name="Google Shape;2316;p34"/>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Other Relevant Laboratory Tests</a:t>
            </a:r>
            <a:endParaRPr/>
          </a:p>
        </p:txBody>
      </p:sp>
      <p:sp>
        <p:nvSpPr>
          <p:cNvPr id="2317" name="Google Shape;2317;p34"/>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Clinical Support</a:t>
            </a:r>
            <a:endParaRPr/>
          </a:p>
        </p:txBody>
      </p:sp>
      <p:graphicFrame>
        <p:nvGraphicFramePr>
          <p:cNvPr id="2318" name="Google Shape;2318;p34"/>
          <p:cNvGraphicFramePr/>
          <p:nvPr/>
        </p:nvGraphicFramePr>
        <p:xfrm>
          <a:off x="457200" y="1875693"/>
          <a:ext cx="3000000" cy="3000000"/>
        </p:xfrm>
        <a:graphic>
          <a:graphicData uri="http://schemas.openxmlformats.org/drawingml/2006/table">
            <a:tbl>
              <a:tblPr bandRow="1" firstRow="1">
                <a:noFill/>
                <a:tableStyleId>{26A31D5E-C72B-4DF8-B495-4C2614F49987}</a:tableStyleId>
              </a:tblPr>
              <a:tblGrid>
                <a:gridCol w="2057400"/>
                <a:gridCol w="6172200"/>
              </a:tblGrid>
              <a:tr h="370850">
                <a:tc>
                  <a:txBody>
                    <a:bodyPr/>
                    <a:lstStyle/>
                    <a:p>
                      <a:pPr indent="0" lvl="0" marL="0" marR="0" rtl="0" algn="l">
                        <a:spcBef>
                          <a:spcPts val="0"/>
                        </a:spcBef>
                        <a:spcAft>
                          <a:spcPts val="0"/>
                        </a:spcAft>
                        <a:buNone/>
                      </a:pPr>
                      <a:r>
                        <a:rPr lang="en-US" sz="1800"/>
                        <a:t>Lab Test</a:t>
                      </a:r>
                      <a:endParaRPr sz="1800"/>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Considerations</a:t>
                      </a:r>
                      <a:endParaRPr sz="1800"/>
                    </a:p>
                  </a:txBody>
                  <a:tcPr marT="45725" marB="45725" marR="91450" marL="91450">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t>Renal</a:t>
                      </a:r>
                      <a:r>
                        <a:rPr lang="en-US" sz="1800"/>
                        <a:t> function</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l">
                        <a:spcBef>
                          <a:spcPts val="0"/>
                        </a:spcBef>
                        <a:spcAft>
                          <a:spcPts val="0"/>
                        </a:spcAft>
                        <a:buClr>
                          <a:schemeClr val="dk1"/>
                        </a:buClr>
                        <a:buSzPts val="1800"/>
                        <a:buFont typeface="Arial"/>
                        <a:buChar char="•"/>
                      </a:pPr>
                      <a:r>
                        <a:rPr lang="en-US" sz="1800"/>
                        <a:t>PrEP should not be prescribed to persons with a creatinine clearance of &lt; 60 ml/m</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t>Hepatitis A and B</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285750" lvl="0" marL="285750" marR="0" rtl="0" algn="l">
                        <a:lnSpc>
                          <a:spcPct val="100000"/>
                        </a:lnSpc>
                        <a:spcBef>
                          <a:spcPts val="0"/>
                        </a:spcBef>
                        <a:spcAft>
                          <a:spcPts val="0"/>
                        </a:spcAft>
                        <a:buClr>
                          <a:schemeClr val="dk1"/>
                        </a:buClr>
                        <a:buSzPts val="1800"/>
                        <a:buFont typeface="Arial"/>
                        <a:buChar char="•"/>
                      </a:pPr>
                      <a:r>
                        <a:rPr lang="en-US" sz="1800"/>
                        <a:t>As PrEP may have partial efficacy against hepatitis, it is important to document infection</a:t>
                      </a:r>
                      <a:endParaRPr/>
                    </a:p>
                    <a:p>
                      <a:pPr indent="-285750" lvl="0" marL="285750" marR="0" rtl="0" algn="l">
                        <a:lnSpc>
                          <a:spcPct val="100000"/>
                        </a:lnSpc>
                        <a:spcBef>
                          <a:spcPts val="0"/>
                        </a:spcBef>
                        <a:spcAft>
                          <a:spcPts val="0"/>
                        </a:spcAft>
                        <a:buClr>
                          <a:schemeClr val="dk1"/>
                        </a:buClr>
                        <a:buSzPts val="1800"/>
                        <a:buFont typeface="Arial"/>
                        <a:buChar char="•"/>
                      </a:pPr>
                      <a:r>
                        <a:rPr lang="en-US" sz="1800"/>
                        <a:t>Vaccination for hepatitis A and B is recommended for MSM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370850">
                <a:tc>
                  <a:txBody>
                    <a:bodyPr/>
                    <a:lstStyle/>
                    <a:p>
                      <a:pPr indent="0" lvl="0" marL="0" marR="0" rtl="0" algn="l">
                        <a:spcBef>
                          <a:spcPts val="0"/>
                        </a:spcBef>
                        <a:spcAft>
                          <a:spcPts val="0"/>
                        </a:spcAft>
                        <a:buNone/>
                      </a:pPr>
                      <a:r>
                        <a:rPr lang="en-US" sz="1800"/>
                        <a:t>STIs</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800"/>
                        <a:buFont typeface="Arial"/>
                        <a:buChar char="•"/>
                      </a:pPr>
                      <a:r>
                        <a:rPr lang="en-US" sz="1800"/>
                        <a:t>Gonorrhea, chlamydia, syphilis</a:t>
                      </a:r>
                      <a:endParaRPr/>
                    </a:p>
                    <a:p>
                      <a:pPr indent="-285750" lvl="0" marL="285750" marR="0" rtl="0" algn="l">
                        <a:lnSpc>
                          <a:spcPct val="100000"/>
                        </a:lnSpc>
                        <a:spcBef>
                          <a:spcPts val="0"/>
                        </a:spcBef>
                        <a:spcAft>
                          <a:spcPts val="0"/>
                        </a:spcAft>
                        <a:buClr>
                          <a:schemeClr val="dk1"/>
                        </a:buClr>
                        <a:buSzPts val="1800"/>
                        <a:buFont typeface="Arial"/>
                        <a:buChar char="•"/>
                      </a:pPr>
                      <a:r>
                        <a:rPr lang="en-US" sz="1800"/>
                        <a:t>Screen in all appropriate anatomic sites</a:t>
                      </a:r>
                      <a:r>
                        <a:rPr lang="en-US" sz="1800"/>
                        <a:t>: urethral, rectal, pharyngeal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t>Pregnancy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285750" lvl="0" marL="285750" marR="0" rtl="0" algn="l">
                        <a:spcBef>
                          <a:spcPts val="0"/>
                        </a:spcBef>
                        <a:spcAft>
                          <a:spcPts val="0"/>
                        </a:spcAft>
                        <a:buClr>
                          <a:schemeClr val="dk1"/>
                        </a:buClr>
                        <a:buSzPts val="1800"/>
                        <a:buFont typeface="Arial"/>
                        <a:buChar char="•"/>
                      </a:pPr>
                      <a:r>
                        <a:rPr lang="en-US" sz="1800"/>
                        <a:t>Test as appropriate</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319" name="Google Shape;2319;p34"/>
          <p:cNvSpPr txBox="1"/>
          <p:nvPr/>
        </p:nvSpPr>
        <p:spPr>
          <a:xfrm>
            <a:off x="381000" y="6682153"/>
            <a:ext cx="7344508" cy="26420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000">
                <a:solidFill>
                  <a:srgbClr val="000000"/>
                </a:solidFill>
                <a:latin typeface="Arial"/>
                <a:ea typeface="Arial"/>
                <a:cs typeface="Arial"/>
                <a:sym typeface="Arial"/>
              </a:rPr>
              <a:t>Available at: http://www.cdc.gov/hiv/prevention/research/prep. Accessed October 26, 2015.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4" name="Shape 2324"/>
        <p:cNvGrpSpPr/>
        <p:nvPr/>
      </p:nvGrpSpPr>
      <p:grpSpPr>
        <a:xfrm>
          <a:off x="0" y="0"/>
          <a:ext cx="0" cy="0"/>
          <a:chOff x="0" y="0"/>
          <a:chExt cx="0" cy="0"/>
        </a:xfrm>
      </p:grpSpPr>
      <p:sp>
        <p:nvSpPr>
          <p:cNvPr id="2325" name="Google Shape;2325;p35"/>
          <p:cNvSpPr/>
          <p:nvPr/>
        </p:nvSpPr>
        <p:spPr>
          <a:xfrm>
            <a:off x="2216426" y="4174436"/>
            <a:ext cx="6629400" cy="33793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326" name="Google Shape;2326;p35"/>
          <p:cNvSpPr/>
          <p:nvPr/>
        </p:nvSpPr>
        <p:spPr>
          <a:xfrm>
            <a:off x="2216426" y="5148471"/>
            <a:ext cx="6629400" cy="33793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327" name="Google Shape;2327;p35"/>
          <p:cNvSpPr/>
          <p:nvPr/>
        </p:nvSpPr>
        <p:spPr>
          <a:xfrm>
            <a:off x="2216426" y="5834271"/>
            <a:ext cx="6629400" cy="33793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328" name="Google Shape;2328;p35"/>
          <p:cNvSpPr/>
          <p:nvPr/>
        </p:nvSpPr>
        <p:spPr>
          <a:xfrm>
            <a:off x="2216426" y="1679713"/>
            <a:ext cx="6629400" cy="52677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329" name="Google Shape;2329;p35"/>
          <p:cNvSpPr/>
          <p:nvPr/>
        </p:nvSpPr>
        <p:spPr>
          <a:xfrm>
            <a:off x="2216426" y="2604052"/>
            <a:ext cx="6629400" cy="58640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330" name="Google Shape;2330;p35"/>
          <p:cNvSpPr/>
          <p:nvPr/>
        </p:nvSpPr>
        <p:spPr>
          <a:xfrm>
            <a:off x="2216426" y="3508514"/>
            <a:ext cx="6629400" cy="33793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331" name="Google Shape;2331;p35"/>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Follow-up Monitoring and Discontinuation</a:t>
            </a:r>
            <a:endParaRPr/>
          </a:p>
        </p:txBody>
      </p:sp>
      <p:sp>
        <p:nvSpPr>
          <p:cNvPr id="2332" name="Google Shape;2332;p35"/>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Clinical Support</a:t>
            </a:r>
            <a:endParaRPr/>
          </a:p>
        </p:txBody>
      </p:sp>
      <p:graphicFrame>
        <p:nvGraphicFramePr>
          <p:cNvPr id="2333" name="Google Shape;2333;p35"/>
          <p:cNvGraphicFramePr/>
          <p:nvPr/>
        </p:nvGraphicFramePr>
        <p:xfrm>
          <a:off x="457200" y="1295400"/>
          <a:ext cx="3000000" cy="3000000"/>
        </p:xfrm>
        <a:graphic>
          <a:graphicData uri="http://schemas.openxmlformats.org/drawingml/2006/table">
            <a:tbl>
              <a:tblPr bandRow="1" firstRow="1">
                <a:noFill/>
                <a:tableStyleId>{26A31D5E-C72B-4DF8-B495-4C2614F49987}</a:tableStyleId>
              </a:tblPr>
              <a:tblGrid>
                <a:gridCol w="1759225"/>
                <a:gridCol w="6622775"/>
              </a:tblGrid>
              <a:tr h="370850">
                <a:tc>
                  <a:txBody>
                    <a:bodyPr/>
                    <a:lstStyle/>
                    <a:p>
                      <a:pPr indent="0" lvl="0" marL="0" marR="0" rtl="0" algn="l">
                        <a:spcBef>
                          <a:spcPts val="0"/>
                        </a:spcBef>
                        <a:spcAft>
                          <a:spcPts val="0"/>
                        </a:spcAft>
                        <a:buNone/>
                      </a:pPr>
                      <a:r>
                        <a:rPr b="1" lang="en-US" sz="1800"/>
                        <a:t>Timepoint</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a:t>Action Item</a:t>
                      </a:r>
                      <a:endParaRPr b="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96150">
                <a:tc>
                  <a:txBody>
                    <a:bodyPr/>
                    <a:lstStyle/>
                    <a:p>
                      <a:pPr indent="0" lvl="0" marL="0" marR="0" rtl="0" algn="l">
                        <a:spcBef>
                          <a:spcPts val="0"/>
                        </a:spcBef>
                        <a:spcAft>
                          <a:spcPts val="0"/>
                        </a:spcAft>
                        <a:buNone/>
                      </a:pPr>
                      <a:r>
                        <a:rPr b="1" lang="en-US" sz="1600"/>
                        <a:t>Every 3 months</a:t>
                      </a:r>
                      <a:endParaRPr b="1"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8925" lvl="0" marL="288925" marR="0" rtl="0" algn="l">
                        <a:lnSpc>
                          <a:spcPct val="120000"/>
                        </a:lnSpc>
                        <a:spcBef>
                          <a:spcPts val="0"/>
                        </a:spcBef>
                        <a:spcAft>
                          <a:spcPts val="0"/>
                        </a:spcAft>
                        <a:buClr>
                          <a:schemeClr val="dk1"/>
                        </a:buClr>
                        <a:buSzPts val="1400"/>
                        <a:buFont typeface="Arial"/>
                        <a:buChar char="•"/>
                      </a:pPr>
                      <a:r>
                        <a:rPr lang="en-US" sz="1400"/>
                        <a:t>Repeat HIV testing and assess for signs/symptoms of acute infection to document that patients are still HIV-negative.</a:t>
                      </a:r>
                      <a:endParaRPr/>
                    </a:p>
                    <a:p>
                      <a:pPr indent="-284163" lvl="0" marL="284163" marR="0" rtl="0" algn="l">
                        <a:lnSpc>
                          <a:spcPct val="120000"/>
                        </a:lnSpc>
                        <a:spcBef>
                          <a:spcPts val="600"/>
                        </a:spcBef>
                        <a:spcAft>
                          <a:spcPts val="0"/>
                        </a:spcAft>
                        <a:buClr>
                          <a:schemeClr val="dk1"/>
                        </a:buClr>
                        <a:buSzPts val="1400"/>
                        <a:buFont typeface="Arial"/>
                        <a:buChar char="•"/>
                      </a:pPr>
                      <a:r>
                        <a:rPr lang="en-US" sz="1400"/>
                        <a:t>Repeat pregnancy testing for women who may become pregnant.</a:t>
                      </a:r>
                      <a:endParaRPr/>
                    </a:p>
                    <a:p>
                      <a:pPr indent="-285750" lvl="0" marL="285750" marR="0" rtl="0" algn="l">
                        <a:lnSpc>
                          <a:spcPct val="120000"/>
                        </a:lnSpc>
                        <a:spcBef>
                          <a:spcPts val="600"/>
                        </a:spcBef>
                        <a:spcAft>
                          <a:spcPts val="0"/>
                        </a:spcAft>
                        <a:buClr>
                          <a:schemeClr val="dk1"/>
                        </a:buClr>
                        <a:buSzPts val="1400"/>
                        <a:buFont typeface="Arial"/>
                        <a:buChar char="•"/>
                      </a:pPr>
                      <a:r>
                        <a:rPr lang="en-US" sz="1400">
                          <a:solidFill>
                            <a:schemeClr val="dk1"/>
                          </a:solidFill>
                          <a:latin typeface="Arial"/>
                          <a:ea typeface="Arial"/>
                          <a:cs typeface="Arial"/>
                          <a:sym typeface="Arial"/>
                        </a:rPr>
                        <a:t>Provide a prescription or refill authorization of daily TDF/FTC for no more than 90 days (until the next HIV test).</a:t>
                      </a:r>
                      <a:endParaRPr/>
                    </a:p>
                    <a:p>
                      <a:pPr indent="-121158" lvl="0" marL="121158" marR="0" rtl="0" algn="l">
                        <a:lnSpc>
                          <a:spcPct val="120000"/>
                        </a:lnSpc>
                        <a:spcBef>
                          <a:spcPts val="600"/>
                        </a:spcBef>
                        <a:spcAft>
                          <a:spcPts val="0"/>
                        </a:spcAft>
                        <a:buClr>
                          <a:schemeClr val="dk1"/>
                        </a:buClr>
                        <a:buSzPts val="1400"/>
                        <a:buFont typeface="Arial"/>
                        <a:buChar char="•"/>
                      </a:pPr>
                      <a:r>
                        <a:rPr lang="en-US" sz="1400">
                          <a:solidFill>
                            <a:schemeClr val="dk1"/>
                          </a:solidFill>
                          <a:latin typeface="Arial"/>
                          <a:ea typeface="Arial"/>
                          <a:cs typeface="Arial"/>
                          <a:sym typeface="Arial"/>
                        </a:rPr>
                        <a:t>Assess side effects, adherence, and HIV risk behaviors.</a:t>
                      </a:r>
                      <a:endParaRPr/>
                    </a:p>
                    <a:p>
                      <a:pPr indent="-121158" lvl="0" marL="121158" marR="0" rtl="0" algn="l">
                        <a:lnSpc>
                          <a:spcPct val="120000"/>
                        </a:lnSpc>
                        <a:spcBef>
                          <a:spcPts val="600"/>
                        </a:spcBef>
                        <a:spcAft>
                          <a:spcPts val="0"/>
                        </a:spcAft>
                        <a:buClr>
                          <a:schemeClr val="dk1"/>
                        </a:buClr>
                        <a:buSzPts val="1400"/>
                        <a:buFont typeface="Arial"/>
                        <a:buChar char="•"/>
                      </a:pPr>
                      <a:r>
                        <a:rPr lang="en-US" sz="1400">
                          <a:solidFill>
                            <a:schemeClr val="dk1"/>
                          </a:solidFill>
                          <a:latin typeface="Arial"/>
                          <a:ea typeface="Arial"/>
                          <a:cs typeface="Arial"/>
                          <a:sym typeface="Arial"/>
                        </a:rPr>
                        <a:t>Provide support for medication adherence and risk-reduction behaviors.</a:t>
                      </a:r>
                      <a:endParaRPr/>
                    </a:p>
                    <a:p>
                      <a:pPr indent="-121158" lvl="0" marL="121158" marR="0" rtl="0" algn="l">
                        <a:lnSpc>
                          <a:spcPct val="120000"/>
                        </a:lnSpc>
                        <a:spcBef>
                          <a:spcPts val="600"/>
                        </a:spcBef>
                        <a:spcAft>
                          <a:spcPts val="0"/>
                        </a:spcAft>
                        <a:buClr>
                          <a:schemeClr val="dk1"/>
                        </a:buClr>
                        <a:buSzPts val="1400"/>
                        <a:buFont typeface="Arial"/>
                        <a:buChar char="•"/>
                      </a:pPr>
                      <a:r>
                        <a:rPr lang="en-US" sz="1400">
                          <a:solidFill>
                            <a:schemeClr val="dk1"/>
                          </a:solidFill>
                          <a:latin typeface="Arial"/>
                          <a:ea typeface="Arial"/>
                          <a:cs typeface="Arial"/>
                          <a:sym typeface="Arial"/>
                        </a:rPr>
                        <a:t>Respond to new questions and provide any new information about PrEP use.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90600">
                <a:tc>
                  <a:txBody>
                    <a:bodyPr/>
                    <a:lstStyle/>
                    <a:p>
                      <a:pPr indent="0" lvl="0" marL="0" marR="0" rtl="0" algn="l">
                        <a:spcBef>
                          <a:spcPts val="0"/>
                        </a:spcBef>
                        <a:spcAft>
                          <a:spcPts val="0"/>
                        </a:spcAft>
                        <a:buNone/>
                      </a:pPr>
                      <a:r>
                        <a:rPr b="1" lang="en-US" sz="1600"/>
                        <a:t>Every 6 months</a:t>
                      </a:r>
                      <a:endParaRPr b="1"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1158" lvl="0" marL="121158" marR="0" rtl="0" algn="l">
                        <a:lnSpc>
                          <a:spcPct val="120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Monitor creatinine clearance.</a:t>
                      </a:r>
                      <a:endParaRPr/>
                    </a:p>
                    <a:p>
                      <a:pPr indent="-285750" lvl="0" marL="285750" marR="0" rtl="0" algn="l">
                        <a:lnSpc>
                          <a:spcPct val="120000"/>
                        </a:lnSpc>
                        <a:spcBef>
                          <a:spcPts val="600"/>
                        </a:spcBef>
                        <a:spcAft>
                          <a:spcPts val="0"/>
                        </a:spcAft>
                        <a:buClr>
                          <a:schemeClr val="dk1"/>
                        </a:buClr>
                        <a:buSzPts val="1400"/>
                        <a:buFont typeface="Arial"/>
                        <a:buChar char="•"/>
                      </a:pPr>
                      <a:r>
                        <a:rPr lang="en-US" sz="1400">
                          <a:solidFill>
                            <a:schemeClr val="dk1"/>
                          </a:solidFill>
                          <a:latin typeface="Arial"/>
                          <a:ea typeface="Arial"/>
                          <a:cs typeface="Arial"/>
                          <a:sym typeface="Arial"/>
                        </a:rPr>
                        <a:t>Conduct STI testing recommended for sexually active adolescents and adults (i.e. syphilis, gonorrhea, chlamydia).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b="1" lang="en-US" sz="1600"/>
                        <a:t>PrEP</a:t>
                      </a:r>
                      <a:r>
                        <a:rPr b="1" lang="en-US" sz="1600"/>
                        <a:t> Discontinuation</a:t>
                      </a:r>
                      <a:endParaRPr b="1" sz="16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1158" lvl="0" marL="121158" marR="0" rtl="0" algn="l">
                        <a:lnSpc>
                          <a:spcPct val="120000"/>
                        </a:lnSpc>
                        <a:spcBef>
                          <a:spcPts val="0"/>
                        </a:spcBef>
                        <a:spcAft>
                          <a:spcPts val="0"/>
                        </a:spcAft>
                        <a:buClr>
                          <a:schemeClr val="dk1"/>
                        </a:buClr>
                        <a:buSzPts val="1400"/>
                        <a:buFont typeface="Arial"/>
                        <a:buChar char="•"/>
                      </a:pPr>
                      <a:r>
                        <a:rPr lang="en-US" sz="1400"/>
                        <a:t>Document HIV status</a:t>
                      </a:r>
                      <a:endParaRPr/>
                    </a:p>
                    <a:p>
                      <a:pPr indent="-121158" lvl="0" marL="121158" marR="0" rtl="0" algn="l">
                        <a:lnSpc>
                          <a:spcPct val="120000"/>
                        </a:lnSpc>
                        <a:spcBef>
                          <a:spcPts val="600"/>
                        </a:spcBef>
                        <a:spcAft>
                          <a:spcPts val="0"/>
                        </a:spcAft>
                        <a:buClr>
                          <a:schemeClr val="dk1"/>
                        </a:buClr>
                        <a:buSzPts val="1400"/>
                        <a:buFont typeface="Arial"/>
                        <a:buChar char="•"/>
                      </a:pPr>
                      <a:r>
                        <a:rPr lang="en-US" sz="1400"/>
                        <a:t>Understand reason for discontinuing PrEP</a:t>
                      </a:r>
                      <a:endParaRPr/>
                    </a:p>
                    <a:p>
                      <a:pPr indent="-121158" lvl="0" marL="121158" marR="0" rtl="0" algn="l">
                        <a:lnSpc>
                          <a:spcPct val="120000"/>
                        </a:lnSpc>
                        <a:spcBef>
                          <a:spcPts val="600"/>
                        </a:spcBef>
                        <a:spcAft>
                          <a:spcPts val="0"/>
                        </a:spcAft>
                        <a:buClr>
                          <a:schemeClr val="dk1"/>
                        </a:buClr>
                        <a:buSzPts val="1400"/>
                        <a:buFont typeface="Arial"/>
                        <a:buChar char="•"/>
                      </a:pPr>
                      <a:r>
                        <a:rPr lang="en-US" sz="1400"/>
                        <a:t>Counsel based on recent adherence and risk behaviors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334" name="Google Shape;2334;p35"/>
          <p:cNvSpPr txBox="1"/>
          <p:nvPr/>
        </p:nvSpPr>
        <p:spPr>
          <a:xfrm>
            <a:off x="381000" y="6682153"/>
            <a:ext cx="7344508" cy="26420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000">
                <a:solidFill>
                  <a:srgbClr val="000000"/>
                </a:solidFill>
                <a:latin typeface="Arial"/>
                <a:ea typeface="Arial"/>
                <a:cs typeface="Arial"/>
                <a:sym typeface="Arial"/>
              </a:rPr>
              <a:t>Available at: http://www.cdc.gov/hiv/prevention/research/prep. Accessed October 26, 2015.</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9" name="Shape 2339"/>
        <p:cNvGrpSpPr/>
        <p:nvPr/>
      </p:nvGrpSpPr>
      <p:grpSpPr>
        <a:xfrm>
          <a:off x="0" y="0"/>
          <a:ext cx="0" cy="0"/>
          <a:chOff x="0" y="0"/>
          <a:chExt cx="0" cy="0"/>
        </a:xfrm>
      </p:grpSpPr>
      <p:sp>
        <p:nvSpPr>
          <p:cNvPr id="2340" name="Google Shape;2340;p36"/>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br>
              <a:rPr lang="en-US"/>
            </a:br>
            <a:r>
              <a:rPr lang="en-US"/>
              <a:t>Time to Achieve Steady State Levels of TFV-DP </a:t>
            </a:r>
            <a:endParaRPr/>
          </a:p>
        </p:txBody>
      </p:sp>
      <p:sp>
        <p:nvSpPr>
          <p:cNvPr id="2341" name="Google Shape;2341;p36"/>
          <p:cNvSpPr txBox="1"/>
          <p:nvPr>
            <p:ph idx="1" type="body"/>
          </p:nvPr>
        </p:nvSpPr>
        <p:spPr>
          <a:xfrm>
            <a:off x="478465" y="1396409"/>
            <a:ext cx="8229600" cy="4648200"/>
          </a:xfrm>
          <a:prstGeom prst="rect">
            <a:avLst/>
          </a:prstGeom>
          <a:noFill/>
          <a:ln>
            <a:noFill/>
          </a:ln>
        </p:spPr>
        <p:txBody>
          <a:bodyPr anchorCtr="0" anchor="t" bIns="0" lIns="0" spcFirstLastPara="1" rIns="0" wrap="square" tIns="0">
            <a:noAutofit/>
          </a:bodyPr>
          <a:lstStyle/>
          <a:p>
            <a:pPr indent="-228600" lvl="0" marL="228600" rtl="0" algn="l">
              <a:lnSpc>
                <a:spcPct val="90000"/>
              </a:lnSpc>
              <a:spcBef>
                <a:spcPts val="0"/>
              </a:spcBef>
              <a:spcAft>
                <a:spcPts val="0"/>
              </a:spcAft>
              <a:buSzPts val="1800"/>
              <a:buChar char="▪"/>
            </a:pPr>
            <a:r>
              <a:rPr lang="en-US"/>
              <a:t>The time from initiation of daily oral doses of TRUVADA to maximal protection against HIV infection is unknown</a:t>
            </a:r>
            <a:endParaRPr/>
          </a:p>
        </p:txBody>
      </p:sp>
      <p:sp>
        <p:nvSpPr>
          <p:cNvPr id="2342" name="Google Shape;2342;p36"/>
          <p:cNvSpPr/>
          <p:nvPr/>
        </p:nvSpPr>
        <p:spPr>
          <a:xfrm>
            <a:off x="345831" y="6365557"/>
            <a:ext cx="74676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Arial"/>
                <a:ea typeface="Arial"/>
                <a:cs typeface="Arial"/>
                <a:sym typeface="Arial"/>
              </a:rPr>
              <a:t>TFV-DP, tenofovir diphosphate</a:t>
            </a:r>
            <a:br>
              <a:rPr lang="en-US" sz="1000">
                <a:solidFill>
                  <a:srgbClr val="000000"/>
                </a:solidFill>
                <a:latin typeface="Arial"/>
                <a:ea typeface="Arial"/>
                <a:cs typeface="Arial"/>
                <a:sym typeface="Arial"/>
              </a:rPr>
            </a:br>
            <a:r>
              <a:rPr lang="en-US" sz="800">
                <a:solidFill>
                  <a:srgbClr val="000000"/>
                </a:solidFill>
                <a:latin typeface="Arial"/>
                <a:ea typeface="Arial"/>
                <a:cs typeface="Arial"/>
                <a:sym typeface="Arial"/>
              </a:rPr>
              <a:t>US Public Health Services. Preexposure Prophylaxis For The Prevention Of HIV Infection In The United States, 2014. http://www.cdc.gov/hiv/pdf/guidelines/PrEPguidelines2014.pdf. Accessed June 13, 2014.</a:t>
            </a:r>
            <a:endParaRPr/>
          </a:p>
        </p:txBody>
      </p:sp>
      <p:graphicFrame>
        <p:nvGraphicFramePr>
          <p:cNvPr id="2343" name="Google Shape;2343;p36"/>
          <p:cNvGraphicFramePr/>
          <p:nvPr/>
        </p:nvGraphicFramePr>
        <p:xfrm>
          <a:off x="981116" y="2438399"/>
          <a:ext cx="3000000" cy="3000000"/>
        </p:xfrm>
        <a:graphic>
          <a:graphicData uri="http://schemas.openxmlformats.org/drawingml/2006/table">
            <a:tbl>
              <a:tblPr bandRow="1" firstRow="1">
                <a:noFill/>
                <a:tableStyleId>{26A31D5E-C72B-4DF8-B495-4C2614F49987}</a:tableStyleId>
              </a:tblPr>
              <a:tblGrid>
                <a:gridCol w="3581400"/>
                <a:gridCol w="3581400"/>
              </a:tblGrid>
              <a:tr h="612725">
                <a:tc gridSpan="2">
                  <a:txBody>
                    <a:bodyPr/>
                    <a:lstStyle/>
                    <a:p>
                      <a:pPr indent="0" lvl="0" marL="0" marR="0" rtl="0" algn="ctr">
                        <a:spcBef>
                          <a:spcPts val="0"/>
                        </a:spcBef>
                        <a:spcAft>
                          <a:spcPts val="0"/>
                        </a:spcAft>
                        <a:buNone/>
                      </a:pPr>
                      <a:r>
                        <a:rPr lang="en-US" sz="1800">
                          <a:solidFill>
                            <a:schemeClr val="lt1"/>
                          </a:solidFill>
                        </a:rPr>
                        <a:t>Daily Oral PrEP: Time to Maximum Intracellular</a:t>
                      </a:r>
                      <a:endParaRPr/>
                    </a:p>
                    <a:p>
                      <a:pPr indent="0" lvl="0" marL="0" marR="0" rtl="0" algn="ctr">
                        <a:spcBef>
                          <a:spcPts val="0"/>
                        </a:spcBef>
                        <a:spcAft>
                          <a:spcPts val="0"/>
                        </a:spcAft>
                        <a:buNone/>
                      </a:pPr>
                      <a:r>
                        <a:rPr lang="en-US" sz="1800">
                          <a:solidFill>
                            <a:schemeClr val="lt1"/>
                          </a:solidFill>
                        </a:rPr>
                        <a:t> Concentrations of TFV-DP in Different Tissues</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hMerge="1"/>
              </a:tr>
              <a:tr h="399275">
                <a:tc>
                  <a:txBody>
                    <a:bodyPr/>
                    <a:lstStyle/>
                    <a:p>
                      <a:pPr indent="0" lvl="0" marL="0" marR="0" rtl="0" algn="l">
                        <a:spcBef>
                          <a:spcPts val="0"/>
                        </a:spcBef>
                        <a:spcAft>
                          <a:spcPts val="0"/>
                        </a:spcAft>
                        <a:buNone/>
                      </a:pPr>
                      <a:r>
                        <a:rPr b="0" lang="en-US" sz="2000">
                          <a:solidFill>
                            <a:schemeClr val="dk1"/>
                          </a:solidFill>
                        </a:rPr>
                        <a:t>Rectal tissue</a:t>
                      </a:r>
                      <a:endParaRPr b="0" sz="2000">
                        <a:solidFill>
                          <a:schemeClr val="dk1"/>
                        </a:solidFill>
                      </a:endParaRPr>
                    </a:p>
                  </a:txBody>
                  <a:tcPr marT="137150" marB="1371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lang="en-US" sz="2000">
                          <a:solidFill>
                            <a:schemeClr val="dk1"/>
                          </a:solidFill>
                        </a:rPr>
                        <a:t>~7 days</a:t>
                      </a:r>
                      <a:endParaRPr b="0" sz="2000">
                        <a:solidFill>
                          <a:schemeClr val="dk1"/>
                        </a:solidFill>
                      </a:endParaRPr>
                    </a:p>
                  </a:txBody>
                  <a:tcPr marT="137150" marB="1371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9275">
                <a:tc>
                  <a:txBody>
                    <a:bodyPr/>
                    <a:lstStyle/>
                    <a:p>
                      <a:pPr indent="0" lvl="0" marL="0" marR="0" rtl="0" algn="l">
                        <a:spcBef>
                          <a:spcPts val="0"/>
                        </a:spcBef>
                        <a:spcAft>
                          <a:spcPts val="0"/>
                        </a:spcAft>
                        <a:buNone/>
                      </a:pPr>
                      <a:r>
                        <a:rPr b="0" lang="en-US" sz="2000">
                          <a:solidFill>
                            <a:schemeClr val="dk1"/>
                          </a:solidFill>
                        </a:rPr>
                        <a:t>Blood</a:t>
                      </a:r>
                      <a:endParaRPr b="0" sz="2000">
                        <a:solidFill>
                          <a:schemeClr val="dk1"/>
                        </a:solidFill>
                      </a:endParaRPr>
                    </a:p>
                  </a:txBody>
                  <a:tcPr marT="137150" marB="1371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b="0" lang="en-US" sz="2000">
                          <a:solidFill>
                            <a:schemeClr val="dk1"/>
                          </a:solidFill>
                        </a:rPr>
                        <a:t>~20 days</a:t>
                      </a:r>
                      <a:endParaRPr b="0" sz="2000">
                        <a:solidFill>
                          <a:schemeClr val="dk1"/>
                        </a:solidFill>
                      </a:endParaRPr>
                    </a:p>
                  </a:txBody>
                  <a:tcPr marT="137150" marB="1371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399275">
                <a:tc>
                  <a:txBody>
                    <a:bodyPr/>
                    <a:lstStyle/>
                    <a:p>
                      <a:pPr indent="0" lvl="0" marL="0" marR="0" rtl="0" algn="l">
                        <a:spcBef>
                          <a:spcPts val="0"/>
                        </a:spcBef>
                        <a:spcAft>
                          <a:spcPts val="0"/>
                        </a:spcAft>
                        <a:buNone/>
                      </a:pPr>
                      <a:r>
                        <a:rPr b="0" lang="en-US" sz="2000">
                          <a:solidFill>
                            <a:schemeClr val="dk1"/>
                          </a:solidFill>
                        </a:rPr>
                        <a:t>Cervicovaginal tissues </a:t>
                      </a:r>
                      <a:endParaRPr b="0" sz="2000">
                        <a:solidFill>
                          <a:schemeClr val="dk1"/>
                        </a:solidFill>
                      </a:endParaRPr>
                    </a:p>
                  </a:txBody>
                  <a:tcPr marT="137150" marB="1371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1"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rPr>
                        <a:t>~20 days</a:t>
                      </a:r>
                      <a:endParaRPr/>
                    </a:p>
                  </a:txBody>
                  <a:tcPr marT="137150" marB="1371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9275">
                <a:tc>
                  <a:txBody>
                    <a:bodyPr/>
                    <a:lstStyle/>
                    <a:p>
                      <a:pPr indent="0" lvl="0" marL="0" marR="0" rtl="0" algn="l">
                        <a:spcBef>
                          <a:spcPts val="0"/>
                        </a:spcBef>
                        <a:spcAft>
                          <a:spcPts val="0"/>
                        </a:spcAft>
                        <a:buNone/>
                      </a:pPr>
                      <a:r>
                        <a:rPr b="0" lang="en-US" sz="2000">
                          <a:solidFill>
                            <a:schemeClr val="dk1"/>
                          </a:solidFill>
                        </a:rPr>
                        <a:t>Penile tissues </a:t>
                      </a:r>
                      <a:endParaRPr b="0" sz="2000">
                        <a:solidFill>
                          <a:schemeClr val="dk1"/>
                        </a:solidFill>
                      </a:endParaRPr>
                    </a:p>
                  </a:txBody>
                  <a:tcPr marT="137150" marB="1371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b="0" lang="en-US" sz="2000">
                          <a:solidFill>
                            <a:schemeClr val="dk1"/>
                          </a:solidFill>
                        </a:rPr>
                        <a:t>No data available</a:t>
                      </a:r>
                      <a:endParaRPr b="0" sz="2000">
                        <a:solidFill>
                          <a:schemeClr val="dk1"/>
                        </a:solidFill>
                      </a:endParaRPr>
                    </a:p>
                  </a:txBody>
                  <a:tcPr marT="137150" marB="1371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bl>
          </a:graphicData>
        </a:graphic>
      </p:graphicFrame>
      <p:sp>
        <p:nvSpPr>
          <p:cNvPr id="2344" name="Google Shape;2344;p36"/>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Clinical Support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9" name="Shape 2349"/>
        <p:cNvGrpSpPr/>
        <p:nvPr/>
      </p:nvGrpSpPr>
      <p:grpSpPr>
        <a:xfrm>
          <a:off x="0" y="0"/>
          <a:ext cx="0" cy="0"/>
          <a:chOff x="0" y="0"/>
          <a:chExt cx="0" cy="0"/>
        </a:xfrm>
      </p:grpSpPr>
      <p:pic>
        <p:nvPicPr>
          <p:cNvPr descr="http://www.clipartbest.com/cliparts/yTo/gyy/yTogyyMEc.jpeg" id="2350" name="Google Shape;2350;p37"/>
          <p:cNvPicPr preferRelativeResize="0"/>
          <p:nvPr/>
        </p:nvPicPr>
        <p:blipFill rotWithShape="1">
          <a:blip r:embed="rId3">
            <a:alphaModFix/>
          </a:blip>
          <a:srcRect b="0" l="0" r="0" t="0"/>
          <a:stretch/>
        </p:blipFill>
        <p:spPr>
          <a:xfrm>
            <a:off x="0" y="1976600"/>
            <a:ext cx="3840876" cy="3840876"/>
          </a:xfrm>
          <a:prstGeom prst="rect">
            <a:avLst/>
          </a:prstGeom>
          <a:noFill/>
          <a:ln>
            <a:noFill/>
          </a:ln>
        </p:spPr>
      </p:pic>
      <p:sp>
        <p:nvSpPr>
          <p:cNvPr id="2351" name="Google Shape;2351;p37"/>
          <p:cNvSpPr/>
          <p:nvPr/>
        </p:nvSpPr>
        <p:spPr>
          <a:xfrm>
            <a:off x="3626069" y="1928189"/>
            <a:ext cx="5136621" cy="119338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352" name="Google Shape;2352;p3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Special Populations: Pregnant Women</a:t>
            </a:r>
            <a:endParaRPr/>
          </a:p>
        </p:txBody>
      </p:sp>
      <p:sp>
        <p:nvSpPr>
          <p:cNvPr id="2353" name="Google Shape;2353;p37"/>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Clinical Support</a:t>
            </a:r>
            <a:endParaRPr/>
          </a:p>
        </p:txBody>
      </p:sp>
      <p:graphicFrame>
        <p:nvGraphicFramePr>
          <p:cNvPr id="2354" name="Google Shape;2354;p37"/>
          <p:cNvGraphicFramePr/>
          <p:nvPr/>
        </p:nvGraphicFramePr>
        <p:xfrm>
          <a:off x="3637381" y="1467184"/>
          <a:ext cx="3000000" cy="3000000"/>
        </p:xfrm>
        <a:graphic>
          <a:graphicData uri="http://schemas.openxmlformats.org/drawingml/2006/table">
            <a:tbl>
              <a:tblPr bandRow="1" firstRow="1">
                <a:noFill/>
                <a:tableStyleId>{26A31D5E-C72B-4DF8-B495-4C2614F49987}</a:tableStyleId>
              </a:tblPr>
              <a:tblGrid>
                <a:gridCol w="5125300"/>
              </a:tblGrid>
              <a:tr h="461500">
                <a:tc>
                  <a:txBody>
                    <a:bodyPr/>
                    <a:lstStyle/>
                    <a:p>
                      <a:pPr indent="0" lvl="0" marL="0" marR="0" rtl="0" algn="ctr">
                        <a:spcBef>
                          <a:spcPts val="0"/>
                        </a:spcBef>
                        <a:spcAft>
                          <a:spcPts val="0"/>
                        </a:spcAft>
                        <a:buNone/>
                      </a:pPr>
                      <a:r>
                        <a:rPr lang="en-US" sz="1800">
                          <a:latin typeface="Arial"/>
                          <a:ea typeface="Arial"/>
                          <a:cs typeface="Arial"/>
                          <a:sym typeface="Arial"/>
                        </a:rPr>
                        <a:t>Pregnant</a:t>
                      </a:r>
                      <a:r>
                        <a:rPr lang="en-US" sz="1800">
                          <a:latin typeface="Arial"/>
                          <a:ea typeface="Arial"/>
                          <a:cs typeface="Arial"/>
                          <a:sym typeface="Arial"/>
                        </a:rPr>
                        <a:t> Women</a:t>
                      </a:r>
                      <a:endParaRPr sz="1800">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31100">
                <a:tc>
                  <a:txBody>
                    <a:bodyPr/>
                    <a:lstStyle/>
                    <a:p>
                      <a:pPr indent="-285750" lvl="0" marL="285750" marR="0" rtl="0" algn="l">
                        <a:spcBef>
                          <a:spcPts val="0"/>
                        </a:spcBef>
                        <a:spcAft>
                          <a:spcPts val="0"/>
                        </a:spcAft>
                        <a:buClr>
                          <a:schemeClr val="dk1"/>
                        </a:buClr>
                        <a:buSzPts val="1600"/>
                        <a:buFont typeface="Arial"/>
                        <a:buChar char="•"/>
                      </a:pPr>
                      <a:r>
                        <a:rPr lang="en-US" sz="1600">
                          <a:latin typeface="Arial"/>
                          <a:ea typeface="Arial"/>
                          <a:cs typeface="Arial"/>
                          <a:sym typeface="Arial"/>
                        </a:rPr>
                        <a:t>There are no adequate and well-controlled studies of TRUVADA for PrEP in pregnant women</a:t>
                      </a:r>
                      <a:endParaRPr sz="1600">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lang="en-US" sz="1600">
                          <a:latin typeface="Arial"/>
                          <a:ea typeface="Arial"/>
                          <a:cs typeface="Arial"/>
                          <a:sym typeface="Arial"/>
                        </a:rPr>
                        <a:t>Use TRUVADA for PrEP during pregnancy only if clearly needed</a:t>
                      </a:r>
                      <a:endParaRPr/>
                    </a:p>
                    <a:p>
                      <a:pPr indent="-285750" lvl="0" marL="285750" marR="0" rtl="0" algn="l">
                        <a:lnSpc>
                          <a:spcPct val="100000"/>
                        </a:lnSpc>
                        <a:spcBef>
                          <a:spcPts val="1200"/>
                        </a:spcBef>
                        <a:spcAft>
                          <a:spcPts val="0"/>
                        </a:spcAft>
                        <a:buClr>
                          <a:schemeClr val="dk1"/>
                        </a:buClr>
                        <a:buSzPts val="1600"/>
                        <a:buFont typeface="Arial"/>
                        <a:buChar char="•"/>
                      </a:pPr>
                      <a:r>
                        <a:rPr lang="en-US" sz="1600">
                          <a:latin typeface="Arial"/>
                          <a:ea typeface="Arial"/>
                          <a:cs typeface="Arial"/>
                          <a:sym typeface="Arial"/>
                        </a:rPr>
                        <a:t>In uninfected women who become pregnant while taking TRUVADA for PrEP, careful consideration about continuing TRUVADA should be given, taking into account the potential increased risk of HIV-1 infection during pregnancy</a:t>
                      </a:r>
                      <a:endParaRPr/>
                    </a:p>
                    <a:p>
                      <a:pPr indent="-285750" lvl="0" marL="285750" marR="0" rtl="0" algn="l">
                        <a:lnSpc>
                          <a:spcPct val="100000"/>
                        </a:lnSpc>
                        <a:spcBef>
                          <a:spcPts val="1200"/>
                        </a:spcBef>
                        <a:spcAft>
                          <a:spcPts val="0"/>
                        </a:spcAft>
                        <a:buClr>
                          <a:schemeClr val="dk1"/>
                        </a:buClr>
                        <a:buSzPts val="1600"/>
                        <a:buFont typeface="Arial"/>
                        <a:buChar char="•"/>
                      </a:pPr>
                      <a:r>
                        <a:rPr lang="en-US" sz="1600">
                          <a:latin typeface="Arial"/>
                          <a:ea typeface="Arial"/>
                          <a:cs typeface="Arial"/>
                          <a:sym typeface="Arial"/>
                        </a:rPr>
                        <a:t>To monitor fetal outcomes of pregnant women exposed to antiretroviral regimens, an Antiretroviral Pregnancy Registry (APR) has been established. Health care providers are encouraged to register patients by calling </a:t>
                      </a:r>
                      <a:r>
                        <a:rPr lang="en-US" sz="1600">
                          <a:latin typeface="Arial"/>
                          <a:ea typeface="Arial"/>
                          <a:cs typeface="Arial"/>
                          <a:sym typeface="Arial"/>
                        </a:rPr>
                        <a:t> </a:t>
                      </a:r>
                      <a:r>
                        <a:rPr lang="en-US" sz="1600">
                          <a:latin typeface="Arial"/>
                          <a:ea typeface="Arial"/>
                          <a:cs typeface="Arial"/>
                          <a:sym typeface="Arial"/>
                        </a:rPr>
                        <a:t>800-258-4263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355" name="Google Shape;2355;p37"/>
          <p:cNvSpPr txBox="1"/>
          <p:nvPr/>
        </p:nvSpPr>
        <p:spPr>
          <a:xfrm>
            <a:off x="381000" y="6682153"/>
            <a:ext cx="7344508" cy="26420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000">
                <a:solidFill>
                  <a:srgbClr val="000000"/>
                </a:solidFill>
                <a:latin typeface="Arial"/>
                <a:ea typeface="Arial"/>
                <a:cs typeface="Arial"/>
                <a:sym typeface="Arial"/>
              </a:rPr>
              <a:t>Available at: http://www.cdc.gov/hiv/prevention/research/prep. Accessed October 26, 2015.</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0" name="Shape 2360"/>
        <p:cNvGrpSpPr/>
        <p:nvPr/>
      </p:nvGrpSpPr>
      <p:grpSpPr>
        <a:xfrm>
          <a:off x="0" y="0"/>
          <a:ext cx="0" cy="0"/>
          <a:chOff x="0" y="0"/>
          <a:chExt cx="0" cy="0"/>
        </a:xfrm>
      </p:grpSpPr>
      <p:sp>
        <p:nvSpPr>
          <p:cNvPr id="2361" name="Google Shape;2361;p38"/>
          <p:cNvSpPr/>
          <p:nvPr/>
        </p:nvSpPr>
        <p:spPr>
          <a:xfrm>
            <a:off x="288234" y="1928191"/>
            <a:ext cx="4207566" cy="136680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1800">
              <a:solidFill>
                <a:srgbClr val="FFFFFF"/>
              </a:solidFill>
              <a:latin typeface="Arial"/>
              <a:ea typeface="Arial"/>
              <a:cs typeface="Arial"/>
              <a:sym typeface="Arial"/>
            </a:endParaRPr>
          </a:p>
        </p:txBody>
      </p:sp>
      <p:sp>
        <p:nvSpPr>
          <p:cNvPr id="2362" name="Google Shape;2362;p38"/>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Special Populations: Adolescents</a:t>
            </a:r>
            <a:endParaRPr/>
          </a:p>
        </p:txBody>
      </p:sp>
      <p:sp>
        <p:nvSpPr>
          <p:cNvPr id="2363" name="Google Shape;2363;p38"/>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Clinical Support</a:t>
            </a:r>
            <a:endParaRPr/>
          </a:p>
        </p:txBody>
      </p:sp>
      <p:graphicFrame>
        <p:nvGraphicFramePr>
          <p:cNvPr id="2364" name="Google Shape;2364;p38"/>
          <p:cNvGraphicFramePr/>
          <p:nvPr/>
        </p:nvGraphicFramePr>
        <p:xfrm>
          <a:off x="322393" y="1412327"/>
          <a:ext cx="3000000" cy="3000000"/>
        </p:xfrm>
        <a:graphic>
          <a:graphicData uri="http://schemas.openxmlformats.org/drawingml/2006/table">
            <a:tbl>
              <a:tblPr bandRow="1" firstRow="1">
                <a:noFill/>
                <a:tableStyleId>{26A31D5E-C72B-4DF8-B495-4C2614F49987}</a:tableStyleId>
              </a:tblPr>
              <a:tblGrid>
                <a:gridCol w="4173400"/>
              </a:tblGrid>
              <a:tr h="461500">
                <a:tc>
                  <a:txBody>
                    <a:bodyPr/>
                    <a:lstStyle/>
                    <a:p>
                      <a:pPr indent="0" lvl="0" marL="0" marR="0" rtl="0" algn="ctr">
                        <a:spcBef>
                          <a:spcPts val="0"/>
                        </a:spcBef>
                        <a:spcAft>
                          <a:spcPts val="0"/>
                        </a:spcAft>
                        <a:buNone/>
                      </a:pPr>
                      <a:r>
                        <a:rPr lang="en-US" sz="1800">
                          <a:latin typeface="Arial"/>
                          <a:ea typeface="Arial"/>
                          <a:cs typeface="Arial"/>
                          <a:sym typeface="Arial"/>
                        </a:rPr>
                        <a:t>Adolescents</a:t>
                      </a:r>
                      <a:endParaRPr sz="1800">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31100">
                <a:tc>
                  <a:txBody>
                    <a:bodyPr/>
                    <a:lstStyle/>
                    <a:p>
                      <a:pPr indent="-285750" lvl="0" marL="285750" marR="0" rtl="0" algn="l">
                        <a:lnSpc>
                          <a:spcPct val="100000"/>
                        </a:lnSpc>
                        <a:spcBef>
                          <a:spcPts val="0"/>
                        </a:spcBef>
                        <a:spcAft>
                          <a:spcPts val="0"/>
                        </a:spcAft>
                        <a:buClr>
                          <a:schemeClr val="dk1"/>
                        </a:buClr>
                        <a:buSzPts val="1800"/>
                        <a:buFont typeface="Arial"/>
                        <a:buChar char="•"/>
                      </a:pPr>
                      <a:r>
                        <a:rPr lang="en-US" sz="1800">
                          <a:latin typeface="Arial"/>
                          <a:ea typeface="Arial"/>
                          <a:cs typeface="Arial"/>
                          <a:sym typeface="Arial"/>
                        </a:rPr>
                        <a:t>TRUVADA for PrEP is not indicated for persons &lt;18 years of age. The data on efficacy and safety in adolescents are insufficient.</a:t>
                      </a:r>
                      <a:endParaRPr/>
                    </a:p>
                    <a:p>
                      <a:pPr indent="-171450" lvl="0" marL="285750" marR="0" rtl="0" algn="l">
                        <a:lnSpc>
                          <a:spcPct val="100000"/>
                        </a:lnSpc>
                        <a:spcBef>
                          <a:spcPts val="1200"/>
                        </a:spcBef>
                        <a:spcAft>
                          <a:spcPts val="0"/>
                        </a:spcAft>
                        <a:buClr>
                          <a:schemeClr val="dk1"/>
                        </a:buClr>
                        <a:buSzPts val="1800"/>
                        <a:buFont typeface="Arial"/>
                        <a:buNone/>
                      </a:pPr>
                      <a:r>
                        <a:t/>
                      </a:r>
                      <a:endParaRPr sz="1800">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lang="en-US" sz="1800">
                          <a:latin typeface="Arial"/>
                          <a:ea typeface="Arial"/>
                          <a:cs typeface="Arial"/>
                          <a:sym typeface="Arial"/>
                        </a:rPr>
                        <a:t>The risks and benefits of PrEP for adolescents should be weighed carefully in the context of local laws and regulations about autonomy in health care decision-making by minors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365" name="Google Shape;2365;p38"/>
          <p:cNvSpPr txBox="1"/>
          <p:nvPr/>
        </p:nvSpPr>
        <p:spPr>
          <a:xfrm>
            <a:off x="381000" y="6682153"/>
            <a:ext cx="7344508" cy="26420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000">
                <a:solidFill>
                  <a:srgbClr val="000000"/>
                </a:solidFill>
                <a:latin typeface="Arial"/>
                <a:ea typeface="Arial"/>
                <a:cs typeface="Arial"/>
                <a:sym typeface="Arial"/>
              </a:rPr>
              <a:t>Available at: http://www.cdc.gov/hiv/prevention/research/prep. Accessed October 26, 2015.</a:t>
            </a:r>
            <a:endParaRPr/>
          </a:p>
        </p:txBody>
      </p:sp>
      <p:pic>
        <p:nvPicPr>
          <p:cNvPr descr="http://4.bp.blogspot.com/-fsoCI5Xyfa0/UbYOGgUAkNI/AAAAAAAACIw/8JiIeuT-q2U/s1600/teen+boys+clip+art.png" id="2366" name="Google Shape;2366;p38"/>
          <p:cNvPicPr preferRelativeResize="0"/>
          <p:nvPr/>
        </p:nvPicPr>
        <p:blipFill rotWithShape="1">
          <a:blip r:embed="rId3">
            <a:alphaModFix/>
          </a:blip>
          <a:srcRect b="0" l="0" r="0" t="0"/>
          <a:stretch/>
        </p:blipFill>
        <p:spPr>
          <a:xfrm>
            <a:off x="5029200" y="1928191"/>
            <a:ext cx="3542173" cy="335325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0" name="Shape 2370"/>
        <p:cNvGrpSpPr/>
        <p:nvPr/>
      </p:nvGrpSpPr>
      <p:grpSpPr>
        <a:xfrm>
          <a:off x="0" y="0"/>
          <a:ext cx="0" cy="0"/>
          <a:chOff x="0" y="0"/>
          <a:chExt cx="0" cy="0"/>
        </a:xfrm>
      </p:grpSpPr>
      <p:sp>
        <p:nvSpPr>
          <p:cNvPr id="2371" name="Google Shape;2371;p39"/>
          <p:cNvSpPr txBox="1"/>
          <p:nvPr>
            <p:ph type="ctrTitle"/>
          </p:nvPr>
        </p:nvSpPr>
        <p:spPr>
          <a:xfrm>
            <a:off x="1286769" y="1981200"/>
            <a:ext cx="6561831" cy="1905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717171"/>
              </a:buClr>
              <a:buSzPts val="3200"/>
              <a:buFont typeface="Arial"/>
              <a:buNone/>
            </a:pPr>
            <a:r>
              <a:rPr lang="en-US"/>
              <a:t>Questions</a:t>
            </a:r>
            <a:endParaRPr/>
          </a:p>
        </p:txBody>
      </p:sp>
      <p:sp>
        <p:nvSpPr>
          <p:cNvPr id="2372" name="Google Shape;2372;p39"/>
          <p:cNvSpPr txBox="1"/>
          <p:nvPr>
            <p:ph idx="1" type="subTitle"/>
          </p:nvPr>
        </p:nvSpPr>
        <p:spPr>
          <a:xfrm>
            <a:off x="1281113" y="4724400"/>
            <a:ext cx="6567487" cy="990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62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4"/>
          <p:cNvSpPr txBox="1"/>
          <p:nvPr>
            <p:ph type="title"/>
          </p:nvPr>
        </p:nvSpPr>
        <p:spPr>
          <a:xfrm>
            <a:off x="457200" y="466439"/>
            <a:ext cx="8229600" cy="6765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en-US"/>
              <a:t>African Americans Have the Highest Lifetime Risk </a:t>
            </a:r>
            <a:br>
              <a:rPr lang="en-US"/>
            </a:br>
            <a:r>
              <a:rPr lang="en-US"/>
              <a:t>of HIV Diagnosis</a:t>
            </a:r>
            <a:endParaRPr/>
          </a:p>
        </p:txBody>
      </p:sp>
      <p:sp>
        <p:nvSpPr>
          <p:cNvPr id="1606" name="Google Shape;1606;p4"/>
          <p:cNvSpPr/>
          <p:nvPr/>
        </p:nvSpPr>
        <p:spPr>
          <a:xfrm>
            <a:off x="546101" y="5181309"/>
            <a:ext cx="7810500"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BFBFBF"/>
              </a:buClr>
              <a:buSzPts val="1600"/>
              <a:buFont typeface="Noto Sans Symbols"/>
              <a:buChar char="▪"/>
            </a:pPr>
            <a:r>
              <a:rPr lang="en-US" sz="1600">
                <a:solidFill>
                  <a:srgbClr val="000000"/>
                </a:solidFill>
                <a:latin typeface="Arial"/>
                <a:ea typeface="Arial"/>
                <a:cs typeface="Arial"/>
                <a:sym typeface="Arial"/>
              </a:rPr>
              <a:t>African Americans are the most affected ethnic group with a lifetime HIV risk of 1 in 20 for men (compared to 1 in 132 for whites) and 1 in 48 for women (compared to 1 in 880 for whites)</a:t>
            </a:r>
            <a:r>
              <a:rPr baseline="30000" lang="en-US" sz="1600">
                <a:solidFill>
                  <a:srgbClr val="000000"/>
                </a:solidFill>
                <a:latin typeface="Arial"/>
                <a:ea typeface="Arial"/>
                <a:cs typeface="Arial"/>
                <a:sym typeface="Arial"/>
              </a:rPr>
              <a:t>1</a:t>
            </a:r>
            <a:endParaRPr/>
          </a:p>
        </p:txBody>
      </p:sp>
      <p:grpSp>
        <p:nvGrpSpPr>
          <p:cNvPr id="1607" name="Google Shape;1607;p4"/>
          <p:cNvGrpSpPr/>
          <p:nvPr/>
        </p:nvGrpSpPr>
        <p:grpSpPr>
          <a:xfrm>
            <a:off x="546101" y="1904999"/>
            <a:ext cx="7575344" cy="3011129"/>
            <a:chOff x="362928" y="2346089"/>
            <a:chExt cx="6753690" cy="2038703"/>
          </a:xfrm>
        </p:grpSpPr>
        <p:sp>
          <p:nvSpPr>
            <p:cNvPr id="1608" name="Google Shape;1608;p4"/>
            <p:cNvSpPr txBox="1"/>
            <p:nvPr/>
          </p:nvSpPr>
          <p:spPr>
            <a:xfrm>
              <a:off x="6470833" y="2411468"/>
              <a:ext cx="645785" cy="17712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1 in 20</a:t>
              </a:r>
              <a:endParaRPr/>
            </a:p>
          </p:txBody>
        </p:sp>
        <p:sp>
          <p:nvSpPr>
            <p:cNvPr id="1609" name="Google Shape;1609;p4"/>
            <p:cNvSpPr/>
            <p:nvPr/>
          </p:nvSpPr>
          <p:spPr>
            <a:xfrm>
              <a:off x="2137875" y="2379433"/>
              <a:ext cx="4272257" cy="2286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10" name="Google Shape;1610;p4"/>
            <p:cNvSpPr/>
            <p:nvPr/>
          </p:nvSpPr>
          <p:spPr>
            <a:xfrm>
              <a:off x="2137875" y="2706514"/>
              <a:ext cx="1840040" cy="2286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11" name="Google Shape;1611;p4"/>
            <p:cNvSpPr/>
            <p:nvPr/>
          </p:nvSpPr>
          <p:spPr>
            <a:xfrm>
              <a:off x="2137875" y="3038359"/>
              <a:ext cx="1838452" cy="2286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12" name="Google Shape;1612;p4"/>
            <p:cNvSpPr/>
            <p:nvPr/>
          </p:nvSpPr>
          <p:spPr>
            <a:xfrm>
              <a:off x="2137875" y="3360678"/>
              <a:ext cx="381026" cy="2286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13" name="Google Shape;1613;p4"/>
            <p:cNvSpPr/>
            <p:nvPr/>
          </p:nvSpPr>
          <p:spPr>
            <a:xfrm>
              <a:off x="2137875" y="3686171"/>
              <a:ext cx="654095" cy="2286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14" name="Google Shape;1614;p4"/>
            <p:cNvSpPr/>
            <p:nvPr/>
          </p:nvSpPr>
          <p:spPr>
            <a:xfrm>
              <a:off x="2137875" y="4018016"/>
              <a:ext cx="92081" cy="2286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615" name="Google Shape;1615;p4"/>
            <p:cNvCxnSpPr/>
            <p:nvPr/>
          </p:nvCxnSpPr>
          <p:spPr>
            <a:xfrm rot="10800000">
              <a:off x="2126762" y="4384792"/>
              <a:ext cx="4272256" cy="0"/>
            </a:xfrm>
            <a:prstGeom prst="straightConnector1">
              <a:avLst/>
            </a:prstGeom>
            <a:noFill/>
            <a:ln cap="flat" cmpd="sng" w="9525">
              <a:solidFill>
                <a:srgbClr val="5F5F5F"/>
              </a:solidFill>
              <a:prstDash val="solid"/>
              <a:round/>
              <a:headEnd len="sm" w="sm" type="none"/>
              <a:tailEnd len="sm" w="sm" type="none"/>
            </a:ln>
          </p:spPr>
        </p:cxnSp>
        <p:sp>
          <p:nvSpPr>
            <p:cNvPr id="1616" name="Google Shape;1616;p4"/>
            <p:cNvSpPr txBox="1"/>
            <p:nvPr/>
          </p:nvSpPr>
          <p:spPr>
            <a:xfrm>
              <a:off x="576361" y="2346089"/>
              <a:ext cx="1562543" cy="1771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100">
                  <a:solidFill>
                    <a:srgbClr val="000000"/>
                  </a:solidFill>
                  <a:latin typeface="Arial"/>
                  <a:ea typeface="Arial"/>
                  <a:cs typeface="Arial"/>
                  <a:sym typeface="Arial"/>
                </a:rPr>
                <a:t>African American Men</a:t>
              </a:r>
              <a:endParaRPr/>
            </a:p>
          </p:txBody>
        </p:sp>
        <p:sp>
          <p:nvSpPr>
            <p:cNvPr id="1617" name="Google Shape;1617;p4"/>
            <p:cNvSpPr txBox="1"/>
            <p:nvPr/>
          </p:nvSpPr>
          <p:spPr>
            <a:xfrm>
              <a:off x="1071666" y="3007948"/>
              <a:ext cx="1067238" cy="1771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100">
                  <a:solidFill>
                    <a:srgbClr val="000000"/>
                  </a:solidFill>
                  <a:latin typeface="Arial"/>
                  <a:ea typeface="Arial"/>
                  <a:cs typeface="Arial"/>
                  <a:sym typeface="Arial"/>
                </a:rPr>
                <a:t>Hispanic Men</a:t>
              </a:r>
              <a:endParaRPr/>
            </a:p>
          </p:txBody>
        </p:sp>
        <p:sp>
          <p:nvSpPr>
            <p:cNvPr id="1618" name="Google Shape;1618;p4"/>
            <p:cNvSpPr txBox="1"/>
            <p:nvPr/>
          </p:nvSpPr>
          <p:spPr>
            <a:xfrm>
              <a:off x="1256889" y="3669851"/>
              <a:ext cx="882015" cy="1771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100">
                  <a:solidFill>
                    <a:srgbClr val="000000"/>
                  </a:solidFill>
                  <a:latin typeface="Arial"/>
                  <a:ea typeface="Arial"/>
                  <a:cs typeface="Arial"/>
                  <a:sym typeface="Arial"/>
                </a:rPr>
                <a:t>White Men</a:t>
              </a:r>
              <a:endParaRPr/>
            </a:p>
          </p:txBody>
        </p:sp>
        <p:sp>
          <p:nvSpPr>
            <p:cNvPr id="1619" name="Google Shape;1619;p4"/>
            <p:cNvSpPr txBox="1"/>
            <p:nvPr/>
          </p:nvSpPr>
          <p:spPr>
            <a:xfrm>
              <a:off x="1071666" y="4000783"/>
              <a:ext cx="1067238" cy="1771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100">
                  <a:solidFill>
                    <a:srgbClr val="000000"/>
                  </a:solidFill>
                  <a:latin typeface="Arial"/>
                  <a:ea typeface="Arial"/>
                  <a:cs typeface="Arial"/>
                  <a:sym typeface="Arial"/>
                </a:rPr>
                <a:t>White Women</a:t>
              </a:r>
              <a:endParaRPr/>
            </a:p>
          </p:txBody>
        </p:sp>
        <p:sp>
          <p:nvSpPr>
            <p:cNvPr id="1620" name="Google Shape;1620;p4"/>
            <p:cNvSpPr txBox="1"/>
            <p:nvPr/>
          </p:nvSpPr>
          <p:spPr>
            <a:xfrm>
              <a:off x="847546" y="3338877"/>
              <a:ext cx="1291358" cy="1771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100">
                  <a:solidFill>
                    <a:srgbClr val="000000"/>
                  </a:solidFill>
                  <a:latin typeface="Arial"/>
                  <a:ea typeface="Arial"/>
                  <a:cs typeface="Arial"/>
                  <a:sym typeface="Arial"/>
                </a:rPr>
                <a:t>Hispanic Women</a:t>
              </a:r>
              <a:endParaRPr/>
            </a:p>
          </p:txBody>
        </p:sp>
        <p:sp>
          <p:nvSpPr>
            <p:cNvPr id="1621" name="Google Shape;1621;p4"/>
            <p:cNvSpPr txBox="1"/>
            <p:nvPr/>
          </p:nvSpPr>
          <p:spPr>
            <a:xfrm>
              <a:off x="3976386" y="3080075"/>
              <a:ext cx="645785" cy="17712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1 in 48</a:t>
              </a:r>
              <a:endParaRPr/>
            </a:p>
          </p:txBody>
        </p:sp>
        <p:sp>
          <p:nvSpPr>
            <p:cNvPr id="1622" name="Google Shape;1622;p4"/>
            <p:cNvSpPr txBox="1"/>
            <p:nvPr/>
          </p:nvSpPr>
          <p:spPr>
            <a:xfrm>
              <a:off x="3967118" y="2766224"/>
              <a:ext cx="645785" cy="17712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1 in 48</a:t>
              </a:r>
              <a:endParaRPr/>
            </a:p>
          </p:txBody>
        </p:sp>
        <p:sp>
          <p:nvSpPr>
            <p:cNvPr id="1623" name="Google Shape;1623;p4"/>
            <p:cNvSpPr txBox="1"/>
            <p:nvPr/>
          </p:nvSpPr>
          <p:spPr>
            <a:xfrm>
              <a:off x="2515027" y="3403486"/>
              <a:ext cx="807629" cy="17712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1 in 227 </a:t>
              </a:r>
              <a:endParaRPr/>
            </a:p>
          </p:txBody>
        </p:sp>
        <p:sp>
          <p:nvSpPr>
            <p:cNvPr id="1624" name="Google Shape;1624;p4"/>
            <p:cNvSpPr txBox="1"/>
            <p:nvPr/>
          </p:nvSpPr>
          <p:spPr>
            <a:xfrm>
              <a:off x="2781722" y="3741234"/>
              <a:ext cx="779842" cy="17712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1 in 132</a:t>
              </a:r>
              <a:endParaRPr/>
            </a:p>
          </p:txBody>
        </p:sp>
        <p:sp>
          <p:nvSpPr>
            <p:cNvPr id="1625" name="Google Shape;1625;p4"/>
            <p:cNvSpPr txBox="1"/>
            <p:nvPr/>
          </p:nvSpPr>
          <p:spPr>
            <a:xfrm>
              <a:off x="2231649" y="4039554"/>
              <a:ext cx="813205" cy="17712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1 in 880</a:t>
              </a:r>
              <a:endParaRPr/>
            </a:p>
          </p:txBody>
        </p:sp>
        <p:sp>
          <p:nvSpPr>
            <p:cNvPr id="1626" name="Google Shape;1626;p4"/>
            <p:cNvSpPr txBox="1"/>
            <p:nvPr/>
          </p:nvSpPr>
          <p:spPr>
            <a:xfrm>
              <a:off x="362928" y="2677018"/>
              <a:ext cx="1787922" cy="1771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100">
                  <a:solidFill>
                    <a:srgbClr val="000000"/>
                  </a:solidFill>
                  <a:latin typeface="Arial"/>
                  <a:ea typeface="Arial"/>
                  <a:cs typeface="Arial"/>
                  <a:sym typeface="Arial"/>
                </a:rPr>
                <a:t>African American Women</a:t>
              </a:r>
              <a:endParaRPr/>
            </a:p>
          </p:txBody>
        </p:sp>
        <p:cxnSp>
          <p:nvCxnSpPr>
            <p:cNvPr id="1627" name="Google Shape;1627;p4"/>
            <p:cNvCxnSpPr/>
            <p:nvPr/>
          </p:nvCxnSpPr>
          <p:spPr>
            <a:xfrm flipH="1">
              <a:off x="2126762" y="2376257"/>
              <a:ext cx="3175" cy="2008535"/>
            </a:xfrm>
            <a:prstGeom prst="straightConnector1">
              <a:avLst/>
            </a:prstGeom>
            <a:noFill/>
            <a:ln cap="flat" cmpd="sng" w="9525">
              <a:solidFill>
                <a:srgbClr val="5F5F5F"/>
              </a:solidFill>
              <a:prstDash val="solid"/>
              <a:round/>
              <a:headEnd len="sm" w="sm" type="none"/>
              <a:tailEnd len="sm" w="sm" type="none"/>
            </a:ln>
          </p:spPr>
        </p:cxnSp>
      </p:grpSp>
      <p:sp>
        <p:nvSpPr>
          <p:cNvPr id="1628" name="Google Shape;1628;p4"/>
          <p:cNvSpPr txBox="1"/>
          <p:nvPr/>
        </p:nvSpPr>
        <p:spPr>
          <a:xfrm>
            <a:off x="1603376" y="1449289"/>
            <a:ext cx="569595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Lifetime Risk of HIV Diagnosis by Ethnicity</a:t>
            </a:r>
            <a:r>
              <a:rPr b="1" baseline="30000" lang="en-US" sz="1400">
                <a:solidFill>
                  <a:srgbClr val="000000"/>
                </a:solidFill>
                <a:latin typeface="Arial"/>
                <a:ea typeface="Arial"/>
                <a:cs typeface="Arial"/>
                <a:sym typeface="Arial"/>
              </a:rPr>
              <a:t>1</a:t>
            </a:r>
            <a:endParaRPr/>
          </a:p>
        </p:txBody>
      </p:sp>
      <p:sp>
        <p:nvSpPr>
          <p:cNvPr id="1629" name="Google Shape;1629;p4"/>
          <p:cNvSpPr txBox="1"/>
          <p:nvPr/>
        </p:nvSpPr>
        <p:spPr>
          <a:xfrm>
            <a:off x="299984" y="6596671"/>
            <a:ext cx="7566059" cy="279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rPr lang="en-US" sz="800">
                <a:solidFill>
                  <a:srgbClr val="000000"/>
                </a:solidFill>
                <a:latin typeface="Arial"/>
                <a:ea typeface="Arial"/>
                <a:cs typeface="Arial"/>
                <a:sym typeface="Arial"/>
              </a:rPr>
              <a:t>Adapted from CDC at http://www.cdc.gov/nchhstp/newsroom/2016/croi-2016.html#Graphics; 1. Kristen H, et al. CROI 2016. Boston, MA. #52.</a:t>
            </a:r>
            <a:endParaRPr sz="8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5"/>
          <p:cNvSpPr txBox="1"/>
          <p:nvPr>
            <p:ph type="title"/>
          </p:nvPr>
        </p:nvSpPr>
        <p:spPr>
          <a:xfrm>
            <a:off x="457200" y="622301"/>
            <a:ext cx="8229600" cy="6765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en-US"/>
              <a:t>Lifetime Risk of Becoming HIV+ Among MSM</a:t>
            </a:r>
            <a:endParaRPr/>
          </a:p>
        </p:txBody>
      </p:sp>
      <p:sp>
        <p:nvSpPr>
          <p:cNvPr id="1636" name="Google Shape;1636;p5"/>
          <p:cNvSpPr txBox="1"/>
          <p:nvPr/>
        </p:nvSpPr>
        <p:spPr>
          <a:xfrm>
            <a:off x="708025" y="4167717"/>
            <a:ext cx="2060575"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0000"/>
                </a:solidFill>
                <a:latin typeface="Arial"/>
                <a:ea typeface="Arial"/>
                <a:cs typeface="Arial"/>
                <a:sym typeface="Arial"/>
              </a:rPr>
              <a:t>African American MSM</a:t>
            </a:r>
            <a:endParaRPr/>
          </a:p>
        </p:txBody>
      </p:sp>
      <p:sp>
        <p:nvSpPr>
          <p:cNvPr id="1637" name="Google Shape;1637;p5"/>
          <p:cNvSpPr txBox="1"/>
          <p:nvPr/>
        </p:nvSpPr>
        <p:spPr>
          <a:xfrm>
            <a:off x="0" y="1457843"/>
            <a:ext cx="91440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Lifetime Risk of HIV Diagnosis Among MSM, Overall and by Race/Ethnicity</a:t>
            </a:r>
            <a:r>
              <a:rPr b="1" baseline="30000" lang="en-US" sz="1400">
                <a:solidFill>
                  <a:srgbClr val="000000"/>
                </a:solidFill>
                <a:latin typeface="Arial"/>
                <a:ea typeface="Arial"/>
                <a:cs typeface="Arial"/>
                <a:sym typeface="Arial"/>
              </a:rPr>
              <a:t>1</a:t>
            </a:r>
            <a:endParaRPr b="1" baseline="30000" sz="1400">
              <a:solidFill>
                <a:srgbClr val="000000"/>
              </a:solidFill>
              <a:latin typeface="Arial"/>
              <a:ea typeface="Arial"/>
              <a:cs typeface="Arial"/>
              <a:sym typeface="Arial"/>
            </a:endParaRPr>
          </a:p>
        </p:txBody>
      </p:sp>
      <p:sp>
        <p:nvSpPr>
          <p:cNvPr id="1638" name="Google Shape;1638;p5"/>
          <p:cNvSpPr txBox="1"/>
          <p:nvPr/>
        </p:nvSpPr>
        <p:spPr>
          <a:xfrm>
            <a:off x="211869" y="6578600"/>
            <a:ext cx="7577056" cy="279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sz="900">
              <a:solidFill>
                <a:srgbClr val="000000"/>
              </a:solidFill>
              <a:latin typeface="Arial"/>
              <a:ea typeface="Arial"/>
              <a:cs typeface="Arial"/>
              <a:sym typeface="Arial"/>
            </a:endParaRPr>
          </a:p>
          <a:p>
            <a:pPr indent="0" lvl="0" marL="0" marR="0" rtl="0" algn="l">
              <a:spcBef>
                <a:spcPts val="0"/>
              </a:spcBef>
              <a:spcAft>
                <a:spcPts val="0"/>
              </a:spcAft>
              <a:buNone/>
            </a:pPr>
            <a:r>
              <a:t/>
            </a:r>
            <a:endParaRPr sz="900">
              <a:solidFill>
                <a:srgbClr val="000000"/>
              </a:solidFill>
              <a:latin typeface="Arial"/>
              <a:ea typeface="Arial"/>
              <a:cs typeface="Arial"/>
              <a:sym typeface="Arial"/>
            </a:endParaRPr>
          </a:p>
          <a:p>
            <a:pPr indent="0" lvl="0" marL="0" marR="0" rtl="0" algn="l">
              <a:spcBef>
                <a:spcPts val="0"/>
              </a:spcBef>
              <a:spcAft>
                <a:spcPts val="0"/>
              </a:spcAft>
              <a:buNone/>
            </a:pPr>
            <a:r>
              <a:rPr lang="en-US" sz="900">
                <a:solidFill>
                  <a:srgbClr val="000000"/>
                </a:solidFill>
                <a:latin typeface="Arial"/>
                <a:ea typeface="Arial"/>
                <a:cs typeface="Arial"/>
                <a:sym typeface="Arial"/>
              </a:rPr>
              <a:t>Adapted from CDC at http://www.cdc.gov/nchhstp/newsroom/2016/croi-2016.html#Graphics; 1. Kristen H, et al. CROI 2016. Boston, MA. #52.</a:t>
            </a:r>
            <a:endParaRPr sz="900">
              <a:solidFill>
                <a:srgbClr val="000000"/>
              </a:solidFill>
              <a:latin typeface="Arial"/>
              <a:ea typeface="Arial"/>
              <a:cs typeface="Arial"/>
              <a:sym typeface="Arial"/>
            </a:endParaRPr>
          </a:p>
        </p:txBody>
      </p:sp>
      <p:grpSp>
        <p:nvGrpSpPr>
          <p:cNvPr id="1639" name="Google Shape;1639;p5"/>
          <p:cNvGrpSpPr/>
          <p:nvPr/>
        </p:nvGrpSpPr>
        <p:grpSpPr>
          <a:xfrm>
            <a:off x="708025" y="1892300"/>
            <a:ext cx="7216775" cy="3989917"/>
            <a:chOff x="214694" y="1419224"/>
            <a:chExt cx="7216100" cy="2992439"/>
          </a:xfrm>
        </p:grpSpPr>
        <p:sp>
          <p:nvSpPr>
            <p:cNvPr id="1640" name="Google Shape;1640;p5"/>
            <p:cNvSpPr txBox="1"/>
            <p:nvPr/>
          </p:nvSpPr>
          <p:spPr>
            <a:xfrm>
              <a:off x="1590256" y="1420824"/>
              <a:ext cx="685155" cy="20774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0000"/>
                  </a:solidFill>
                  <a:latin typeface="Arial"/>
                  <a:ea typeface="Arial"/>
                  <a:cs typeface="Arial"/>
                  <a:sym typeface="Arial"/>
                </a:rPr>
                <a:t>MSM</a:t>
              </a:r>
              <a:endParaRPr/>
            </a:p>
          </p:txBody>
        </p:sp>
        <p:sp>
          <p:nvSpPr>
            <p:cNvPr id="1641" name="Google Shape;1641;p5"/>
            <p:cNvSpPr txBox="1"/>
            <p:nvPr/>
          </p:nvSpPr>
          <p:spPr>
            <a:xfrm>
              <a:off x="214694" y="1906283"/>
              <a:ext cx="2060718" cy="20774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0000"/>
                  </a:solidFill>
                  <a:latin typeface="Arial"/>
                  <a:ea typeface="Arial"/>
                  <a:cs typeface="Arial"/>
                  <a:sym typeface="Arial"/>
                </a:rPr>
                <a:t>Heterosexual Women</a:t>
              </a:r>
              <a:endParaRPr/>
            </a:p>
          </p:txBody>
        </p:sp>
        <p:sp>
          <p:nvSpPr>
            <p:cNvPr id="1642" name="Google Shape;1642;p5"/>
            <p:cNvSpPr txBox="1"/>
            <p:nvPr/>
          </p:nvSpPr>
          <p:spPr>
            <a:xfrm>
              <a:off x="457558" y="2371507"/>
              <a:ext cx="1817853" cy="20774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0000"/>
                  </a:solidFill>
                  <a:latin typeface="Arial"/>
                  <a:ea typeface="Arial"/>
                  <a:cs typeface="Arial"/>
                  <a:sym typeface="Arial"/>
                </a:rPr>
                <a:t>Heterosexual Men</a:t>
              </a:r>
              <a:endParaRPr/>
            </a:p>
          </p:txBody>
        </p:sp>
        <p:sp>
          <p:nvSpPr>
            <p:cNvPr id="1643" name="Google Shape;1643;p5"/>
            <p:cNvSpPr txBox="1"/>
            <p:nvPr/>
          </p:nvSpPr>
          <p:spPr>
            <a:xfrm>
              <a:off x="2325872" y="1947259"/>
              <a:ext cx="847658" cy="20774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1 in 241 </a:t>
              </a:r>
              <a:endParaRPr/>
            </a:p>
          </p:txBody>
        </p:sp>
        <p:sp>
          <p:nvSpPr>
            <p:cNvPr id="1644" name="Google Shape;1644;p5"/>
            <p:cNvSpPr txBox="1"/>
            <p:nvPr/>
          </p:nvSpPr>
          <p:spPr>
            <a:xfrm>
              <a:off x="2319523" y="2426213"/>
              <a:ext cx="847658" cy="20774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1 in 473 </a:t>
              </a:r>
              <a:endParaRPr/>
            </a:p>
          </p:txBody>
        </p:sp>
        <p:sp>
          <p:nvSpPr>
            <p:cNvPr id="1645" name="Google Shape;1645;p5"/>
            <p:cNvSpPr txBox="1"/>
            <p:nvPr/>
          </p:nvSpPr>
          <p:spPr>
            <a:xfrm>
              <a:off x="3816497" y="1460841"/>
              <a:ext cx="738187" cy="20774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1 in 6</a:t>
              </a:r>
              <a:endParaRPr/>
            </a:p>
          </p:txBody>
        </p:sp>
        <p:sp>
          <p:nvSpPr>
            <p:cNvPr id="1646" name="Google Shape;1646;p5"/>
            <p:cNvSpPr txBox="1"/>
            <p:nvPr/>
          </p:nvSpPr>
          <p:spPr>
            <a:xfrm>
              <a:off x="6762457" y="3151364"/>
              <a:ext cx="668337" cy="20774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1 in 2</a:t>
              </a:r>
              <a:endParaRPr/>
            </a:p>
          </p:txBody>
        </p:sp>
        <p:cxnSp>
          <p:nvCxnSpPr>
            <p:cNvPr id="1647" name="Google Shape;1647;p5"/>
            <p:cNvCxnSpPr/>
            <p:nvPr/>
          </p:nvCxnSpPr>
          <p:spPr>
            <a:xfrm>
              <a:off x="2281426" y="3105150"/>
              <a:ext cx="0" cy="1306513"/>
            </a:xfrm>
            <a:prstGeom prst="straightConnector1">
              <a:avLst/>
            </a:prstGeom>
            <a:noFill/>
            <a:ln cap="flat" cmpd="sng" w="9525">
              <a:solidFill>
                <a:srgbClr val="5F5F5F"/>
              </a:solidFill>
              <a:prstDash val="solid"/>
              <a:round/>
              <a:headEnd len="sm" w="sm" type="none"/>
              <a:tailEnd len="sm" w="sm" type="none"/>
            </a:ln>
          </p:spPr>
        </p:cxnSp>
        <p:sp>
          <p:nvSpPr>
            <p:cNvPr id="1648" name="Google Shape;1648;p5"/>
            <p:cNvSpPr txBox="1"/>
            <p:nvPr/>
          </p:nvSpPr>
          <p:spPr>
            <a:xfrm>
              <a:off x="871858" y="3559212"/>
              <a:ext cx="1403553" cy="20774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0000"/>
                  </a:solidFill>
                  <a:latin typeface="Arial"/>
                  <a:ea typeface="Arial"/>
                  <a:cs typeface="Arial"/>
                  <a:sym typeface="Arial"/>
                </a:rPr>
                <a:t>Hispanic MSM</a:t>
              </a:r>
              <a:endParaRPr/>
            </a:p>
          </p:txBody>
        </p:sp>
        <p:sp>
          <p:nvSpPr>
            <p:cNvPr id="1649" name="Google Shape;1649;p5"/>
            <p:cNvSpPr txBox="1"/>
            <p:nvPr/>
          </p:nvSpPr>
          <p:spPr>
            <a:xfrm>
              <a:off x="1083248" y="4000405"/>
              <a:ext cx="1192163" cy="20774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0000"/>
                  </a:solidFill>
                  <a:latin typeface="Arial"/>
                  <a:ea typeface="Arial"/>
                  <a:cs typeface="Arial"/>
                  <a:sym typeface="Arial"/>
                </a:rPr>
                <a:t>White MSM</a:t>
              </a:r>
              <a:endParaRPr/>
            </a:p>
          </p:txBody>
        </p:sp>
        <p:sp>
          <p:nvSpPr>
            <p:cNvPr id="1650" name="Google Shape;1650;p5"/>
            <p:cNvSpPr txBox="1"/>
            <p:nvPr/>
          </p:nvSpPr>
          <p:spPr>
            <a:xfrm>
              <a:off x="3089514" y="4024885"/>
              <a:ext cx="803275" cy="20774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1 in 11</a:t>
              </a:r>
              <a:endParaRPr/>
            </a:p>
          </p:txBody>
        </p:sp>
        <p:sp>
          <p:nvSpPr>
            <p:cNvPr id="1651" name="Google Shape;1651;p5"/>
            <p:cNvSpPr txBox="1"/>
            <p:nvPr/>
          </p:nvSpPr>
          <p:spPr>
            <a:xfrm>
              <a:off x="4533925" y="3592551"/>
              <a:ext cx="633413" cy="20774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1 in 4</a:t>
              </a:r>
              <a:endParaRPr/>
            </a:p>
          </p:txBody>
        </p:sp>
        <p:sp>
          <p:nvSpPr>
            <p:cNvPr id="1652" name="Google Shape;1652;p5"/>
            <p:cNvSpPr/>
            <p:nvPr/>
          </p:nvSpPr>
          <p:spPr>
            <a:xfrm>
              <a:off x="2281426" y="1419224"/>
              <a:ext cx="1523857" cy="3190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00"/>
                </a:solidFill>
                <a:latin typeface="Arial"/>
                <a:ea typeface="Arial"/>
                <a:cs typeface="Arial"/>
                <a:sym typeface="Arial"/>
              </a:endParaRPr>
            </a:p>
          </p:txBody>
        </p:sp>
        <p:sp>
          <p:nvSpPr>
            <p:cNvPr id="1653" name="Google Shape;1653;p5"/>
            <p:cNvSpPr/>
            <p:nvPr/>
          </p:nvSpPr>
          <p:spPr>
            <a:xfrm>
              <a:off x="2284600" y="1885949"/>
              <a:ext cx="34922" cy="319088"/>
            </a:xfrm>
            <a:prstGeom prst="rect">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00"/>
                </a:solidFill>
                <a:latin typeface="Arial"/>
                <a:ea typeface="Arial"/>
                <a:cs typeface="Arial"/>
                <a:sym typeface="Arial"/>
              </a:endParaRPr>
            </a:p>
          </p:txBody>
        </p:sp>
        <p:sp>
          <p:nvSpPr>
            <p:cNvPr id="1654" name="Google Shape;1654;p5"/>
            <p:cNvSpPr/>
            <p:nvPr/>
          </p:nvSpPr>
          <p:spPr>
            <a:xfrm>
              <a:off x="2284600" y="2351087"/>
              <a:ext cx="12699" cy="317500"/>
            </a:xfrm>
            <a:prstGeom prst="rect">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00"/>
                </a:solidFill>
                <a:latin typeface="Arial"/>
                <a:ea typeface="Arial"/>
                <a:cs typeface="Arial"/>
                <a:sym typeface="Arial"/>
              </a:endParaRPr>
            </a:p>
          </p:txBody>
        </p:sp>
        <p:sp>
          <p:nvSpPr>
            <p:cNvPr id="1655" name="Google Shape;1655;p5"/>
            <p:cNvSpPr/>
            <p:nvPr/>
          </p:nvSpPr>
          <p:spPr>
            <a:xfrm>
              <a:off x="2286188" y="3108325"/>
              <a:ext cx="4471569" cy="2952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00"/>
                </a:solidFill>
                <a:latin typeface="Arial"/>
                <a:ea typeface="Arial"/>
                <a:cs typeface="Arial"/>
                <a:sym typeface="Arial"/>
              </a:endParaRPr>
            </a:p>
          </p:txBody>
        </p:sp>
        <p:sp>
          <p:nvSpPr>
            <p:cNvPr id="1656" name="Google Shape;1656;p5"/>
            <p:cNvSpPr/>
            <p:nvPr/>
          </p:nvSpPr>
          <p:spPr>
            <a:xfrm>
              <a:off x="2286188" y="3552825"/>
              <a:ext cx="2234991" cy="2968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00"/>
                </a:solidFill>
                <a:latin typeface="Arial"/>
                <a:ea typeface="Arial"/>
                <a:cs typeface="Arial"/>
                <a:sym typeface="Arial"/>
              </a:endParaRPr>
            </a:p>
          </p:txBody>
        </p:sp>
        <p:sp>
          <p:nvSpPr>
            <p:cNvPr id="1657" name="Google Shape;1657;p5"/>
            <p:cNvSpPr/>
            <p:nvPr/>
          </p:nvSpPr>
          <p:spPr>
            <a:xfrm>
              <a:off x="2286188" y="3979863"/>
              <a:ext cx="803200" cy="29686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00"/>
                </a:solidFill>
                <a:latin typeface="Arial"/>
                <a:ea typeface="Arial"/>
                <a:cs typeface="Arial"/>
                <a:sym typeface="Arial"/>
              </a:endParaRPr>
            </a:p>
          </p:txBody>
        </p:sp>
        <p:cxnSp>
          <p:nvCxnSpPr>
            <p:cNvPr id="1658" name="Google Shape;1658;p5"/>
            <p:cNvCxnSpPr/>
            <p:nvPr/>
          </p:nvCxnSpPr>
          <p:spPr>
            <a:xfrm rot="10800000">
              <a:off x="2278251" y="4411663"/>
              <a:ext cx="4576335" cy="0"/>
            </a:xfrm>
            <a:prstGeom prst="straightConnector1">
              <a:avLst/>
            </a:prstGeom>
            <a:noFill/>
            <a:ln cap="flat" cmpd="sng" w="9525">
              <a:solidFill>
                <a:srgbClr val="5F5F5F"/>
              </a:solidFill>
              <a:prstDash val="solid"/>
              <a:round/>
              <a:headEnd len="sm" w="sm" type="none"/>
              <a:tailEnd len="sm" w="sm" type="none"/>
            </a:ln>
          </p:spPr>
        </p:cxnSp>
        <p:cxnSp>
          <p:nvCxnSpPr>
            <p:cNvPr id="1659" name="Google Shape;1659;p5"/>
            <p:cNvCxnSpPr/>
            <p:nvPr/>
          </p:nvCxnSpPr>
          <p:spPr>
            <a:xfrm>
              <a:off x="2278251" y="1422399"/>
              <a:ext cx="0" cy="1306513"/>
            </a:xfrm>
            <a:prstGeom prst="straightConnector1">
              <a:avLst/>
            </a:prstGeom>
            <a:noFill/>
            <a:ln cap="flat" cmpd="sng" w="9525">
              <a:solidFill>
                <a:srgbClr val="5F5F5F"/>
              </a:solidFill>
              <a:prstDash val="solid"/>
              <a:round/>
              <a:headEnd len="sm" w="sm" type="none"/>
              <a:tailEnd len="sm" w="sm" type="none"/>
            </a:ln>
          </p:spPr>
        </p:cxnSp>
        <p:cxnSp>
          <p:nvCxnSpPr>
            <p:cNvPr id="1660" name="Google Shape;1660;p5"/>
            <p:cNvCxnSpPr/>
            <p:nvPr/>
          </p:nvCxnSpPr>
          <p:spPr>
            <a:xfrm rot="10800000">
              <a:off x="2283014" y="2724149"/>
              <a:ext cx="4574747" cy="0"/>
            </a:xfrm>
            <a:prstGeom prst="straightConnector1">
              <a:avLst/>
            </a:prstGeom>
            <a:noFill/>
            <a:ln cap="flat" cmpd="sng" w="9525">
              <a:solidFill>
                <a:srgbClr val="5F5F5F"/>
              </a:solidFill>
              <a:prstDash val="solid"/>
              <a:round/>
              <a:headEnd len="sm" w="sm" type="none"/>
              <a:tailEnd len="sm" w="sm"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p6"/>
          <p:cNvSpPr txBox="1"/>
          <p:nvPr>
            <p:ph type="title"/>
          </p:nvPr>
        </p:nvSpPr>
        <p:spPr>
          <a:xfrm>
            <a:off x="457200" y="466725"/>
            <a:ext cx="8229600" cy="67627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t/>
            </a:r>
            <a:endParaRPr/>
          </a:p>
        </p:txBody>
      </p:sp>
      <p:pic>
        <p:nvPicPr>
          <p:cNvPr id="1667" name="Google Shape;1667;p6"/>
          <p:cNvPicPr preferRelativeResize="0"/>
          <p:nvPr>
            <p:ph idx="1" type="body"/>
          </p:nvPr>
        </p:nvPicPr>
        <p:blipFill rotWithShape="1">
          <a:blip r:embed="rId3">
            <a:alphaModFix/>
          </a:blip>
          <a:srcRect b="0" l="0" r="0" t="0"/>
          <a:stretch/>
        </p:blipFill>
        <p:spPr>
          <a:xfrm>
            <a:off x="1" y="-4650"/>
            <a:ext cx="9144000" cy="6710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sp>
        <p:nvSpPr>
          <p:cNvPr id="1673" name="Google Shape;1673;p7"/>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Why TRUVADA (TVD) for Pre-exposure Prophylaxis (PrEP)?</a:t>
            </a:r>
            <a:endParaRPr/>
          </a:p>
        </p:txBody>
      </p:sp>
      <p:sp>
        <p:nvSpPr>
          <p:cNvPr id="1674" name="Google Shape;1674;p7"/>
          <p:cNvSpPr txBox="1"/>
          <p:nvPr/>
        </p:nvSpPr>
        <p:spPr>
          <a:xfrm>
            <a:off x="376237" y="6004731"/>
            <a:ext cx="8543925" cy="707886"/>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rgbClr val="161616"/>
              </a:buClr>
              <a:buSzPts val="800"/>
              <a:buFont typeface="Arial"/>
              <a:buAutoNum type="arabicPeriod"/>
            </a:pPr>
            <a:r>
              <a:rPr b="0" lang="en-US" sz="800">
                <a:solidFill>
                  <a:srgbClr val="161616"/>
                </a:solidFill>
                <a:latin typeface="Arial"/>
                <a:ea typeface="Arial"/>
                <a:cs typeface="Arial"/>
                <a:sym typeface="Arial"/>
              </a:rPr>
              <a:t>Garcia-Lerma J, et al. </a:t>
            </a:r>
            <a:r>
              <a:rPr b="0" i="1" lang="en-US" sz="800">
                <a:solidFill>
                  <a:srgbClr val="161616"/>
                </a:solidFill>
                <a:latin typeface="Arial"/>
                <a:ea typeface="Arial"/>
                <a:cs typeface="Arial"/>
                <a:sym typeface="Arial"/>
              </a:rPr>
              <a:t>Trends Pharmacol Sci </a:t>
            </a:r>
            <a:r>
              <a:rPr b="0" lang="en-US" sz="800">
                <a:solidFill>
                  <a:srgbClr val="161616"/>
                </a:solidFill>
                <a:latin typeface="Arial"/>
                <a:ea typeface="Arial"/>
                <a:cs typeface="Arial"/>
                <a:sym typeface="Arial"/>
              </a:rPr>
              <a:t>2009; 31(2): 74-81</a:t>
            </a:r>
            <a:endParaRPr/>
          </a:p>
          <a:p>
            <a:pPr indent="-228600" lvl="0" marL="228600" marR="0" rtl="0" algn="l">
              <a:spcBef>
                <a:spcPts val="0"/>
              </a:spcBef>
              <a:spcAft>
                <a:spcPts val="0"/>
              </a:spcAft>
              <a:buClr>
                <a:srgbClr val="161616"/>
              </a:buClr>
              <a:buSzPts val="800"/>
              <a:buFont typeface="Arial"/>
              <a:buAutoNum type="arabicPeriod"/>
            </a:pPr>
            <a:r>
              <a:rPr b="0" lang="en-US" sz="800">
                <a:solidFill>
                  <a:srgbClr val="161616"/>
                </a:solidFill>
                <a:latin typeface="Arial"/>
                <a:ea typeface="Arial"/>
                <a:cs typeface="Arial"/>
                <a:sym typeface="Arial"/>
              </a:rPr>
              <a:t>Chirenje Z, et al. Expert Rev. Anti Infec Therap 2010; 8(10): 1177-86.</a:t>
            </a:r>
            <a:endParaRPr/>
          </a:p>
          <a:p>
            <a:pPr indent="-228600" lvl="0" marL="228600" marR="0" rtl="0" algn="l">
              <a:spcBef>
                <a:spcPts val="0"/>
              </a:spcBef>
              <a:spcAft>
                <a:spcPts val="0"/>
              </a:spcAft>
              <a:buClr>
                <a:srgbClr val="161616"/>
              </a:buClr>
              <a:buSzPts val="800"/>
              <a:buFont typeface="Arial"/>
              <a:buAutoNum type="arabicPeriod"/>
            </a:pPr>
            <a:r>
              <a:rPr b="0" lang="en-US" sz="800">
                <a:solidFill>
                  <a:srgbClr val="161616"/>
                </a:solidFill>
                <a:latin typeface="Arial"/>
                <a:ea typeface="Arial"/>
                <a:cs typeface="Arial"/>
                <a:sym typeface="Arial"/>
              </a:rPr>
              <a:t>Data on File Feb. 2015.</a:t>
            </a:r>
            <a:endParaRPr/>
          </a:p>
          <a:p>
            <a:pPr indent="-228600" lvl="0" marL="228600" marR="0" rtl="0" algn="l">
              <a:spcBef>
                <a:spcPts val="0"/>
              </a:spcBef>
              <a:spcAft>
                <a:spcPts val="0"/>
              </a:spcAft>
              <a:buClr>
                <a:srgbClr val="161616"/>
              </a:buClr>
              <a:buSzPts val="800"/>
              <a:buFont typeface="Arial"/>
              <a:buAutoNum type="arabicPeriod"/>
            </a:pPr>
            <a:r>
              <a:rPr b="0" lang="en-US" sz="800">
                <a:solidFill>
                  <a:srgbClr val="161616"/>
                </a:solidFill>
                <a:latin typeface="Arial"/>
                <a:ea typeface="Arial"/>
                <a:cs typeface="Arial"/>
                <a:sym typeface="Arial"/>
              </a:rPr>
              <a:t>TRUVADA Prescribing Information. Gilead Sciences, Inc. 2013.</a:t>
            </a:r>
            <a:endParaRPr/>
          </a:p>
          <a:p>
            <a:pPr indent="-228600" lvl="0" marL="228600" marR="0" rtl="0" algn="l">
              <a:spcBef>
                <a:spcPts val="0"/>
              </a:spcBef>
              <a:spcAft>
                <a:spcPts val="0"/>
              </a:spcAft>
              <a:buClr>
                <a:srgbClr val="161616"/>
              </a:buClr>
              <a:buSzPts val="800"/>
              <a:buFont typeface="Arial"/>
              <a:buAutoNum type="arabicPeriod"/>
            </a:pPr>
            <a:r>
              <a:rPr b="0" lang="en-US" sz="800">
                <a:solidFill>
                  <a:srgbClr val="161616"/>
                </a:solidFill>
                <a:latin typeface="Arial"/>
                <a:ea typeface="Arial"/>
                <a:cs typeface="Arial"/>
                <a:sym typeface="Arial"/>
              </a:rPr>
              <a:t>Cohen MS, et al. </a:t>
            </a:r>
            <a:r>
              <a:rPr b="0" i="1" lang="en-US" sz="800">
                <a:solidFill>
                  <a:srgbClr val="161616"/>
                </a:solidFill>
                <a:latin typeface="Arial"/>
                <a:ea typeface="Arial"/>
                <a:cs typeface="Arial"/>
                <a:sym typeface="Arial"/>
              </a:rPr>
              <a:t>Ann Intern Med.</a:t>
            </a:r>
            <a:r>
              <a:rPr b="0" lang="en-US" sz="800">
                <a:solidFill>
                  <a:srgbClr val="161616"/>
                </a:solidFill>
                <a:latin typeface="Arial"/>
                <a:ea typeface="Arial"/>
                <a:cs typeface="Arial"/>
                <a:sym typeface="Arial"/>
              </a:rPr>
              <a:t> 2007;146:591-601.</a:t>
            </a:r>
            <a:endParaRPr b="0" sz="800">
              <a:solidFill>
                <a:srgbClr val="161616"/>
              </a:solidFill>
              <a:latin typeface="Arial"/>
              <a:ea typeface="Arial"/>
              <a:cs typeface="Arial"/>
              <a:sym typeface="Arial"/>
            </a:endParaRPr>
          </a:p>
        </p:txBody>
      </p:sp>
      <p:graphicFrame>
        <p:nvGraphicFramePr>
          <p:cNvPr id="1675" name="Google Shape;1675;p7"/>
          <p:cNvGraphicFramePr/>
          <p:nvPr/>
        </p:nvGraphicFramePr>
        <p:xfrm>
          <a:off x="3943356" y="1257615"/>
          <a:ext cx="3000000" cy="3000000"/>
        </p:xfrm>
        <a:graphic>
          <a:graphicData uri="http://schemas.openxmlformats.org/drawingml/2006/table">
            <a:tbl>
              <a:tblPr>
                <a:noFill/>
                <a:tableStyleId>{E75E619A-A03D-425D-8FD7-78F68874EFC2}</a:tableStyleId>
              </a:tblPr>
              <a:tblGrid>
                <a:gridCol w="1197775"/>
                <a:gridCol w="3779025"/>
              </a:tblGrid>
              <a:tr h="1691225">
                <a:tc>
                  <a:txBody>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Efficacy</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228600" lvl="0" marL="22860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Pre-Clinical </a:t>
                      </a:r>
                      <a:endParaRPr/>
                    </a:p>
                    <a:p>
                      <a:pPr indent="-228600" lvl="0" marL="228600"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Tenofovir disoproxil fumarate (TDF) and emtricitabine (FTC) have long intracellular half-lives (40 to &gt;100 hours)</a:t>
                      </a:r>
                      <a:r>
                        <a:rPr b="0" baseline="30000" i="0" lang="en-US" sz="1400" u="none" cap="none" strike="noStrike">
                          <a:solidFill>
                            <a:schemeClr val="dk1"/>
                          </a:solidFill>
                          <a:latin typeface="Arial"/>
                          <a:ea typeface="Arial"/>
                          <a:cs typeface="Arial"/>
                          <a:sym typeface="Arial"/>
                        </a:rPr>
                        <a:t>1</a:t>
                      </a:r>
                      <a:endParaRPr/>
                    </a:p>
                    <a:p>
                      <a:pPr indent="-228600" lvl="0" marL="228600"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TDF and FTC effectively prevented infection in non-human primate studies</a:t>
                      </a:r>
                      <a:r>
                        <a:rPr b="0" baseline="30000" i="0" lang="en-US" sz="1400" u="none" cap="none" strike="noStrike">
                          <a:solidFill>
                            <a:schemeClr val="dk1"/>
                          </a:solidFill>
                          <a:latin typeface="Arial"/>
                          <a:ea typeface="Arial"/>
                          <a:cs typeface="Arial"/>
                          <a:sym typeface="Arial"/>
                        </a:rPr>
                        <a:t>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86700">
                <a:tc>
                  <a:txBody>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Safety</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228600" lvl="0" marL="2286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TVD has favorable safety and tolerability profile</a:t>
                      </a:r>
                      <a:r>
                        <a:rPr b="0" baseline="30000" i="0" lang="en-US" sz="1400" u="none" cap="none" strike="noStrike">
                          <a:solidFill>
                            <a:schemeClr val="dk1"/>
                          </a:solidFill>
                          <a:latin typeface="Arial"/>
                          <a:ea typeface="Arial"/>
                          <a:cs typeface="Arial"/>
                          <a:sym typeface="Arial"/>
                        </a:rPr>
                        <a:t>2-5</a:t>
                      </a:r>
                      <a:endParaRPr/>
                    </a:p>
                    <a:p>
                      <a:pPr indent="-228600" lvl="0" marL="228600"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TDF and FTC: approved in 2001 and 2003, respectively, for treatment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of HIV</a:t>
                      </a:r>
                      <a:r>
                        <a:rPr b="0" baseline="30000" i="0" lang="en-US" sz="1400" u="none" cap="none" strike="noStrike">
                          <a:solidFill>
                            <a:schemeClr val="dk1"/>
                          </a:solidFill>
                          <a:latin typeface="Arial"/>
                          <a:ea typeface="Arial"/>
                          <a:cs typeface="Arial"/>
                          <a:sym typeface="Arial"/>
                        </a:rPr>
                        <a:t>3</a:t>
                      </a:r>
                      <a:r>
                        <a:rPr b="0" i="0" lang="en-US" sz="1400" u="none" cap="none" strike="noStrike">
                          <a:solidFill>
                            <a:schemeClr val="dk1"/>
                          </a:solidFill>
                          <a:latin typeface="Arial"/>
                          <a:ea typeface="Arial"/>
                          <a:cs typeface="Arial"/>
                          <a:sym typeface="Arial"/>
                        </a:rPr>
                        <a:t> and 2012 for PrEP</a:t>
                      </a:r>
                      <a:endParaRPr/>
                    </a:p>
                    <a:p>
                      <a:pPr indent="-176212" lvl="1" marL="461963" marR="0" rtl="0" algn="l">
                        <a:lnSpc>
                          <a:spcPct val="100000"/>
                        </a:lnSpc>
                        <a:spcBef>
                          <a:spcPts val="28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TDF: ~9 million patient-years; FTC: ~6 million patient-years (in the commercial or clinical study settings)</a:t>
                      </a:r>
                      <a:r>
                        <a:rPr b="0" baseline="30000" i="0" lang="en-US" sz="1400" u="none" cap="none" strike="noStrike">
                          <a:solidFill>
                            <a:schemeClr val="dk1"/>
                          </a:solidFill>
                          <a:latin typeface="Arial"/>
                          <a:ea typeface="Arial"/>
                          <a:cs typeface="Arial"/>
                          <a:sym typeface="Arial"/>
                        </a:rPr>
                        <a:t> 3</a:t>
                      </a:r>
                      <a:endParaRPr/>
                    </a:p>
                    <a:p>
                      <a:pPr indent="-176212" lvl="1" marL="461963" marR="0" rtl="0" algn="l">
                        <a:lnSpc>
                          <a:spcPct val="100000"/>
                        </a:lnSpc>
                        <a:spcBef>
                          <a:spcPts val="49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TDF: High barrier to resistance and limited cross-resistance</a:t>
                      </a:r>
                      <a:r>
                        <a:rPr b="0" baseline="30000" i="0" lang="en-US" sz="1400" u="none" cap="none" strike="noStrike">
                          <a:solidFill>
                            <a:schemeClr val="dk1"/>
                          </a:solidFill>
                          <a:latin typeface="Arial"/>
                          <a:ea typeface="Arial"/>
                          <a:cs typeface="Arial"/>
                          <a:sym typeface="Arial"/>
                        </a:rPr>
                        <a:t>5</a:t>
                      </a:r>
                      <a:endParaRPr b="0" i="0" sz="14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77075">
                <a:tc>
                  <a:txBody>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PK</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228600" lvl="0" marL="2286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TVD is one pill, once daily</a:t>
                      </a:r>
                      <a:r>
                        <a:rPr b="0" baseline="30000" i="0" lang="en-US" sz="1400" u="none" cap="none" strike="noStrike">
                          <a:solidFill>
                            <a:schemeClr val="dk1"/>
                          </a:solidFill>
                          <a:latin typeface="Arial"/>
                          <a:ea typeface="Arial"/>
                          <a:cs typeface="Arial"/>
                          <a:sym typeface="Arial"/>
                        </a:rPr>
                        <a:t>4</a:t>
                      </a:r>
                      <a:endParaRPr/>
                    </a:p>
                    <a:p>
                      <a:pPr indent="-228600" lvl="0" marL="228600"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TVD can be given with or without food</a:t>
                      </a:r>
                      <a:r>
                        <a:rPr b="0" baseline="30000" i="0" lang="en-US" sz="1400" u="none" cap="none" strike="noStrike">
                          <a:solidFill>
                            <a:schemeClr val="dk1"/>
                          </a:solidFill>
                          <a:latin typeface="Arial"/>
                          <a:ea typeface="Arial"/>
                          <a:cs typeface="Arial"/>
                          <a:sym typeface="Arial"/>
                        </a:rPr>
                        <a:t>4</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TFV and FTC concentrations in the genital tract exceed those in blood plasma</a:t>
                      </a:r>
                      <a:r>
                        <a:rPr b="0" baseline="30000" i="0" lang="en-US" sz="1400" u="none" cap="none" strike="noStrike">
                          <a:solidFill>
                            <a:schemeClr val="dk1"/>
                          </a:solidFill>
                          <a:latin typeface="Arial"/>
                          <a:ea typeface="Arial"/>
                          <a:cs typeface="Arial"/>
                          <a:sym typeface="Arial"/>
                        </a:rPr>
                        <a:t>5</a:t>
                      </a:r>
                      <a:r>
                        <a:rPr b="0" i="0" lang="en-US" sz="1400" u="none" cap="none" strike="noStrike">
                          <a:solidFill>
                            <a:schemeClr val="dk1"/>
                          </a:solidFill>
                          <a:latin typeface="Arial"/>
                          <a:ea typeface="Arial"/>
                          <a:cs typeface="Arial"/>
                          <a:sym typeface="Arial"/>
                        </a:rPr>
                        <a:t> </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1676" name="Google Shape;1676;p7"/>
          <p:cNvPicPr preferRelativeResize="0"/>
          <p:nvPr/>
        </p:nvPicPr>
        <p:blipFill rotWithShape="1">
          <a:blip r:embed="rId3">
            <a:alphaModFix/>
          </a:blip>
          <a:srcRect b="0" l="0" r="0" t="0"/>
          <a:stretch/>
        </p:blipFill>
        <p:spPr>
          <a:xfrm>
            <a:off x="221857" y="2017072"/>
            <a:ext cx="3436492" cy="1236847"/>
          </a:xfrm>
          <a:prstGeom prst="rect">
            <a:avLst/>
          </a:prstGeom>
          <a:noFill/>
          <a:ln>
            <a:noFill/>
          </a:ln>
        </p:spPr>
      </p:pic>
      <p:sp>
        <p:nvSpPr>
          <p:cNvPr id="1677" name="Google Shape;1677;p7"/>
          <p:cNvSpPr/>
          <p:nvPr/>
        </p:nvSpPr>
        <p:spPr>
          <a:xfrm>
            <a:off x="376237" y="3991696"/>
            <a:ext cx="3423867" cy="1477328"/>
          </a:xfrm>
          <a:prstGeom prst="rect">
            <a:avLst/>
          </a:prstGeom>
          <a:noFill/>
          <a:ln cap="flat" cmpd="sng" w="9525">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TRUVADA is indicated in combination with safer sex practices for PrEP to reduce the risk of sexually acquired HIV-1 in adults at high risk</a:t>
            </a:r>
            <a:endParaRPr/>
          </a:p>
        </p:txBody>
      </p:sp>
      <p:sp>
        <p:nvSpPr>
          <p:cNvPr id="1678" name="Google Shape;1678;p7"/>
          <p:cNvSpPr txBox="1"/>
          <p:nvPr/>
        </p:nvSpPr>
        <p:spPr>
          <a:xfrm>
            <a:off x="381000" y="78346"/>
            <a:ext cx="8229600" cy="302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9A9A9"/>
              </a:buClr>
              <a:buSzPts val="1620"/>
              <a:buFont typeface="Noto Sans Symbols"/>
              <a:buNone/>
            </a:pPr>
            <a:r>
              <a:rPr lang="en-US" sz="1800">
                <a:solidFill>
                  <a:srgbClr val="000000"/>
                </a:solidFill>
                <a:latin typeface="Arial"/>
                <a:ea typeface="Arial"/>
                <a:cs typeface="Arial"/>
                <a:sym typeface="Arial"/>
              </a:rPr>
              <a:t>PrEP Landscape in the U.S.</a:t>
            </a:r>
            <a:endParaRPr sz="18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p8"/>
          <p:cNvSpPr/>
          <p:nvPr/>
        </p:nvSpPr>
        <p:spPr>
          <a:xfrm rot="9327731">
            <a:off x="1322388" y="5099051"/>
            <a:ext cx="2552700" cy="361949"/>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8"/>
          <p:cNvSpPr/>
          <p:nvPr/>
        </p:nvSpPr>
        <p:spPr>
          <a:xfrm rot="9973000">
            <a:off x="1403350" y="4552951"/>
            <a:ext cx="2336800" cy="361949"/>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8"/>
          <p:cNvSpPr/>
          <p:nvPr/>
        </p:nvSpPr>
        <p:spPr>
          <a:xfrm rot="10620394">
            <a:off x="1436688" y="4038601"/>
            <a:ext cx="2246312" cy="361951"/>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8"/>
          <p:cNvSpPr/>
          <p:nvPr/>
        </p:nvSpPr>
        <p:spPr>
          <a:xfrm rot="-10321661">
            <a:off x="1427163" y="3522133"/>
            <a:ext cx="2271712" cy="364067"/>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8"/>
          <p:cNvSpPr/>
          <p:nvPr/>
        </p:nvSpPr>
        <p:spPr>
          <a:xfrm rot="-9662308">
            <a:off x="1371601" y="2986618"/>
            <a:ext cx="2422525" cy="361949"/>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8"/>
          <p:cNvSpPr/>
          <p:nvPr/>
        </p:nvSpPr>
        <p:spPr>
          <a:xfrm rot="-9103118">
            <a:off x="1277938" y="2491318"/>
            <a:ext cx="2665412" cy="361949"/>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8"/>
          <p:cNvSpPr/>
          <p:nvPr/>
        </p:nvSpPr>
        <p:spPr>
          <a:xfrm rot="-1696882">
            <a:off x="5200651" y="2491318"/>
            <a:ext cx="2665413" cy="361949"/>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8"/>
          <p:cNvSpPr/>
          <p:nvPr/>
        </p:nvSpPr>
        <p:spPr>
          <a:xfrm rot="-1143292">
            <a:off x="5349876" y="2982384"/>
            <a:ext cx="2424113" cy="361949"/>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8"/>
          <p:cNvSpPr/>
          <p:nvPr/>
        </p:nvSpPr>
        <p:spPr>
          <a:xfrm rot="-478407">
            <a:off x="5445125" y="3522133"/>
            <a:ext cx="2273300" cy="364067"/>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8"/>
          <p:cNvSpPr/>
          <p:nvPr/>
        </p:nvSpPr>
        <p:spPr>
          <a:xfrm rot="179602">
            <a:off x="5462588" y="4038601"/>
            <a:ext cx="2246312" cy="361951"/>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8"/>
          <p:cNvSpPr/>
          <p:nvPr/>
        </p:nvSpPr>
        <p:spPr>
          <a:xfrm rot="826966">
            <a:off x="5405438" y="4552951"/>
            <a:ext cx="2335212" cy="361949"/>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8"/>
          <p:cNvSpPr/>
          <p:nvPr/>
        </p:nvSpPr>
        <p:spPr>
          <a:xfrm rot="1472253">
            <a:off x="5270500" y="5099051"/>
            <a:ext cx="2552700" cy="361949"/>
          </a:xfrm>
          <a:prstGeom prst="leftArrow">
            <a:avLst>
              <a:gd fmla="val 60000" name="adj1"/>
              <a:gd fmla="val 50000" name="adj2"/>
            </a:avLst>
          </a:prstGeom>
          <a:solidFill>
            <a:srgbClr val="8AC7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8"/>
          <p:cNvSpPr txBox="1"/>
          <p:nvPr>
            <p:ph type="title"/>
          </p:nvPr>
        </p:nvSpPr>
        <p:spPr>
          <a:xfrm>
            <a:off x="457200" y="0"/>
            <a:ext cx="8686800" cy="1143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rPr lang="en-US"/>
              <a:t>High-Impact HIV Prevention Incorporates Multiple Interventions</a:t>
            </a:r>
            <a:endParaRPr/>
          </a:p>
        </p:txBody>
      </p:sp>
      <p:sp>
        <p:nvSpPr>
          <p:cNvPr id="1697" name="Google Shape;1697;p8"/>
          <p:cNvSpPr/>
          <p:nvPr/>
        </p:nvSpPr>
        <p:spPr>
          <a:xfrm>
            <a:off x="3812674" y="2979975"/>
            <a:ext cx="1524000" cy="1697567"/>
          </a:xfrm>
          <a:custGeom>
            <a:rect b="b" l="l" r="r" t="t"/>
            <a:pathLst>
              <a:path extrusionOk="0" h="1346959" w="1524955">
                <a:moveTo>
                  <a:pt x="0" y="673480"/>
                </a:moveTo>
                <a:cubicBezTo>
                  <a:pt x="0" y="301527"/>
                  <a:pt x="341373" y="0"/>
                  <a:pt x="762478" y="0"/>
                </a:cubicBezTo>
                <a:cubicBezTo>
                  <a:pt x="1183583" y="0"/>
                  <a:pt x="1524956" y="301527"/>
                  <a:pt x="1524956" y="673480"/>
                </a:cubicBezTo>
                <a:cubicBezTo>
                  <a:pt x="1524956" y="1045433"/>
                  <a:pt x="1183583" y="1346960"/>
                  <a:pt x="762478" y="1346960"/>
                </a:cubicBezTo>
                <a:cubicBezTo>
                  <a:pt x="341373" y="1346960"/>
                  <a:pt x="0" y="1045433"/>
                  <a:pt x="0" y="673480"/>
                </a:cubicBezTo>
                <a:close/>
              </a:path>
            </a:pathLst>
          </a:custGeom>
          <a:solidFill>
            <a:srgbClr val="51ACF7"/>
          </a:solidFill>
          <a:ln cap="flat" cmpd="sng" w="28575">
            <a:solidFill>
              <a:schemeClr val="lt2"/>
            </a:solidFill>
            <a:prstDash val="solid"/>
            <a:round/>
            <a:headEnd len="sm" w="sm" type="none"/>
            <a:tailEnd len="sm" w="sm" type="none"/>
          </a:ln>
        </p:spPr>
        <p:txBody>
          <a:bodyPr anchorCtr="0" anchor="ctr" bIns="208675" lIns="234750" spcFirstLastPara="1" rIns="234750" wrap="square" tIns="208675">
            <a:noAutofit/>
          </a:bodyPr>
          <a:lstStyle/>
          <a:p>
            <a:pPr indent="0" lvl="0" marL="0" marR="0" rtl="0" algn="ctr">
              <a:lnSpc>
                <a:spcPct val="90000"/>
              </a:lnSpc>
              <a:spcBef>
                <a:spcPts val="0"/>
              </a:spcBef>
              <a:spcAft>
                <a:spcPts val="0"/>
              </a:spcAft>
              <a:buNone/>
            </a:pPr>
            <a:r>
              <a:t/>
            </a:r>
            <a:endParaRPr b="1" sz="1800">
              <a:solidFill>
                <a:srgbClr val="FFFFFF"/>
              </a:solidFill>
              <a:latin typeface="Arial"/>
              <a:ea typeface="Arial"/>
              <a:cs typeface="Arial"/>
              <a:sym typeface="Arial"/>
            </a:endParaRPr>
          </a:p>
        </p:txBody>
      </p:sp>
      <p:sp>
        <p:nvSpPr>
          <p:cNvPr id="1698" name="Google Shape;1698;p8"/>
          <p:cNvSpPr/>
          <p:nvPr/>
        </p:nvSpPr>
        <p:spPr>
          <a:xfrm>
            <a:off x="631826" y="4834467"/>
            <a:ext cx="1958975" cy="685800"/>
          </a:xfrm>
          <a:custGeom>
            <a:rect b="b" l="l" r="r" t="t"/>
            <a:pathLst>
              <a:path extrusionOk="0" h="497486" w="1958658">
                <a:moveTo>
                  <a:pt x="0" y="49749"/>
                </a:moveTo>
                <a:cubicBezTo>
                  <a:pt x="0" y="22273"/>
                  <a:pt x="22273" y="0"/>
                  <a:pt x="49749" y="0"/>
                </a:cubicBezTo>
                <a:lnTo>
                  <a:pt x="1908909" y="0"/>
                </a:lnTo>
                <a:cubicBezTo>
                  <a:pt x="1936385" y="0"/>
                  <a:pt x="1958658" y="22273"/>
                  <a:pt x="1958658" y="49749"/>
                </a:cubicBezTo>
                <a:lnTo>
                  <a:pt x="1958658" y="447737"/>
                </a:lnTo>
                <a:cubicBezTo>
                  <a:pt x="1958658" y="475213"/>
                  <a:pt x="1936385" y="497486"/>
                  <a:pt x="1908909"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TasP</a:t>
            </a:r>
            <a:endParaRPr/>
          </a:p>
        </p:txBody>
      </p:sp>
      <p:sp>
        <p:nvSpPr>
          <p:cNvPr id="1699" name="Google Shape;1699;p8"/>
          <p:cNvSpPr/>
          <p:nvPr/>
        </p:nvSpPr>
        <p:spPr>
          <a:xfrm>
            <a:off x="631826" y="1585384"/>
            <a:ext cx="1958975" cy="685800"/>
          </a:xfrm>
          <a:custGeom>
            <a:rect b="b" l="l" r="r" t="t"/>
            <a:pathLst>
              <a:path extrusionOk="0" h="497486" w="1958658">
                <a:moveTo>
                  <a:pt x="0" y="49749"/>
                </a:moveTo>
                <a:cubicBezTo>
                  <a:pt x="0" y="22273"/>
                  <a:pt x="22273" y="0"/>
                  <a:pt x="49749" y="0"/>
                </a:cubicBezTo>
                <a:lnTo>
                  <a:pt x="1908909" y="0"/>
                </a:lnTo>
                <a:cubicBezTo>
                  <a:pt x="1936385" y="0"/>
                  <a:pt x="1958658" y="22273"/>
                  <a:pt x="1958658" y="49749"/>
                </a:cubicBezTo>
                <a:lnTo>
                  <a:pt x="1958658" y="447737"/>
                </a:lnTo>
                <a:cubicBezTo>
                  <a:pt x="1958658" y="475213"/>
                  <a:pt x="1936385" y="497486"/>
                  <a:pt x="1908909"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Circumcision</a:t>
            </a:r>
            <a:endParaRPr/>
          </a:p>
        </p:txBody>
      </p:sp>
      <p:sp>
        <p:nvSpPr>
          <p:cNvPr id="1700" name="Google Shape;1700;p8"/>
          <p:cNvSpPr/>
          <p:nvPr/>
        </p:nvSpPr>
        <p:spPr>
          <a:xfrm>
            <a:off x="633414" y="2385484"/>
            <a:ext cx="1957387" cy="734483"/>
          </a:xfrm>
          <a:custGeom>
            <a:rect b="b" l="l" r="r" t="t"/>
            <a:pathLst>
              <a:path extrusionOk="0" h="533276" w="1957749">
                <a:moveTo>
                  <a:pt x="0" y="53328"/>
                </a:moveTo>
                <a:cubicBezTo>
                  <a:pt x="0" y="23876"/>
                  <a:pt x="23876" y="0"/>
                  <a:pt x="53328" y="0"/>
                </a:cubicBezTo>
                <a:lnTo>
                  <a:pt x="1904421" y="0"/>
                </a:lnTo>
                <a:cubicBezTo>
                  <a:pt x="1933873" y="0"/>
                  <a:pt x="1957749" y="23876"/>
                  <a:pt x="1957749" y="53328"/>
                </a:cubicBezTo>
                <a:lnTo>
                  <a:pt x="1957749" y="479948"/>
                </a:lnTo>
                <a:cubicBezTo>
                  <a:pt x="1957749" y="509400"/>
                  <a:pt x="1933873" y="533276"/>
                  <a:pt x="1904421" y="533276"/>
                </a:cubicBezTo>
                <a:lnTo>
                  <a:pt x="53328" y="533276"/>
                </a:lnTo>
                <a:cubicBezTo>
                  <a:pt x="23876" y="533276"/>
                  <a:pt x="0" y="509400"/>
                  <a:pt x="0" y="479948"/>
                </a:cubicBezTo>
                <a:lnTo>
                  <a:pt x="0" y="53328"/>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2275" lIns="42275" spcFirstLastPara="1" rIns="42275" wrap="square" tIns="4227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Testing and Treatment of STIs</a:t>
            </a:r>
            <a:endParaRPr/>
          </a:p>
        </p:txBody>
      </p:sp>
      <p:sp>
        <p:nvSpPr>
          <p:cNvPr id="1701" name="Google Shape;1701;p8"/>
          <p:cNvSpPr/>
          <p:nvPr/>
        </p:nvSpPr>
        <p:spPr>
          <a:xfrm>
            <a:off x="631826" y="3234267"/>
            <a:ext cx="1958975" cy="685800"/>
          </a:xfrm>
          <a:custGeom>
            <a:rect b="b" l="l" r="r" t="t"/>
            <a:pathLst>
              <a:path extrusionOk="0" h="497486" w="1958658">
                <a:moveTo>
                  <a:pt x="0" y="49749"/>
                </a:moveTo>
                <a:cubicBezTo>
                  <a:pt x="0" y="22273"/>
                  <a:pt x="22273" y="0"/>
                  <a:pt x="49749" y="0"/>
                </a:cubicBezTo>
                <a:lnTo>
                  <a:pt x="1908909" y="0"/>
                </a:lnTo>
                <a:cubicBezTo>
                  <a:pt x="1936385" y="0"/>
                  <a:pt x="1958658" y="22273"/>
                  <a:pt x="1958658" y="49749"/>
                </a:cubicBezTo>
                <a:lnTo>
                  <a:pt x="1958658" y="447737"/>
                </a:lnTo>
                <a:cubicBezTo>
                  <a:pt x="1958658" y="475213"/>
                  <a:pt x="1936385" y="497486"/>
                  <a:pt x="1908909"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Post-Exposure Prophylaxis (PEP)</a:t>
            </a:r>
            <a:endParaRPr/>
          </a:p>
        </p:txBody>
      </p:sp>
      <p:sp>
        <p:nvSpPr>
          <p:cNvPr id="1702" name="Google Shape;1702;p8"/>
          <p:cNvSpPr/>
          <p:nvPr/>
        </p:nvSpPr>
        <p:spPr>
          <a:xfrm>
            <a:off x="631826" y="4034367"/>
            <a:ext cx="1958975" cy="685800"/>
          </a:xfrm>
          <a:custGeom>
            <a:rect b="b" l="l" r="r" t="t"/>
            <a:pathLst>
              <a:path extrusionOk="0" h="497486" w="1958658">
                <a:moveTo>
                  <a:pt x="0" y="49749"/>
                </a:moveTo>
                <a:cubicBezTo>
                  <a:pt x="0" y="22273"/>
                  <a:pt x="22273" y="0"/>
                  <a:pt x="49749" y="0"/>
                </a:cubicBezTo>
                <a:lnTo>
                  <a:pt x="1908909" y="0"/>
                </a:lnTo>
                <a:cubicBezTo>
                  <a:pt x="1936385" y="0"/>
                  <a:pt x="1958658" y="22273"/>
                  <a:pt x="1958658" y="49749"/>
                </a:cubicBezTo>
                <a:lnTo>
                  <a:pt x="1958658" y="447737"/>
                </a:lnTo>
                <a:cubicBezTo>
                  <a:pt x="1958658" y="475213"/>
                  <a:pt x="1936385" y="497486"/>
                  <a:pt x="1908909"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TRUVADA for PrEP</a:t>
            </a:r>
            <a:endParaRPr/>
          </a:p>
        </p:txBody>
      </p:sp>
      <p:sp>
        <p:nvSpPr>
          <p:cNvPr id="1703" name="Google Shape;1703;p8"/>
          <p:cNvSpPr/>
          <p:nvPr/>
        </p:nvSpPr>
        <p:spPr>
          <a:xfrm>
            <a:off x="631826" y="5632451"/>
            <a:ext cx="1958975" cy="685800"/>
          </a:xfrm>
          <a:custGeom>
            <a:rect b="b" l="l" r="r" t="t"/>
            <a:pathLst>
              <a:path extrusionOk="0" h="497486" w="1958658">
                <a:moveTo>
                  <a:pt x="0" y="49749"/>
                </a:moveTo>
                <a:cubicBezTo>
                  <a:pt x="0" y="22273"/>
                  <a:pt x="22273" y="0"/>
                  <a:pt x="49749" y="0"/>
                </a:cubicBezTo>
                <a:lnTo>
                  <a:pt x="1908909" y="0"/>
                </a:lnTo>
                <a:cubicBezTo>
                  <a:pt x="1936385" y="0"/>
                  <a:pt x="1958658" y="22273"/>
                  <a:pt x="1958658" y="49749"/>
                </a:cubicBezTo>
                <a:lnTo>
                  <a:pt x="1958658" y="447737"/>
                </a:lnTo>
                <a:cubicBezTo>
                  <a:pt x="1958658" y="475213"/>
                  <a:pt x="1936385" y="497486"/>
                  <a:pt x="1908909"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Prevention of Mother-to-Child Transmission</a:t>
            </a:r>
            <a:endParaRPr/>
          </a:p>
        </p:txBody>
      </p:sp>
      <p:sp>
        <p:nvSpPr>
          <p:cNvPr id="1704" name="Google Shape;1704;p8"/>
          <p:cNvSpPr txBox="1"/>
          <p:nvPr/>
        </p:nvSpPr>
        <p:spPr>
          <a:xfrm>
            <a:off x="5951539" y="1237163"/>
            <a:ext cx="30765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00"/>
                </a:solidFill>
                <a:latin typeface="Arial"/>
                <a:ea typeface="Arial"/>
                <a:cs typeface="Arial"/>
                <a:sym typeface="Arial"/>
              </a:rPr>
              <a:t>Behavioral Interventions</a:t>
            </a:r>
            <a:endParaRPr/>
          </a:p>
        </p:txBody>
      </p:sp>
      <p:sp>
        <p:nvSpPr>
          <p:cNvPr id="1705" name="Google Shape;1705;p8"/>
          <p:cNvSpPr txBox="1"/>
          <p:nvPr/>
        </p:nvSpPr>
        <p:spPr>
          <a:xfrm>
            <a:off x="76200" y="1246830"/>
            <a:ext cx="3124200" cy="33855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1600">
                <a:solidFill>
                  <a:srgbClr val="000000"/>
                </a:solidFill>
                <a:latin typeface="Arial"/>
                <a:ea typeface="Arial"/>
                <a:cs typeface="Arial"/>
                <a:sym typeface="Arial"/>
              </a:rPr>
              <a:t>Biomedical Interventions</a:t>
            </a:r>
            <a:endParaRPr/>
          </a:p>
        </p:txBody>
      </p:sp>
      <p:sp>
        <p:nvSpPr>
          <p:cNvPr id="1706" name="Google Shape;1706;p8"/>
          <p:cNvSpPr txBox="1"/>
          <p:nvPr/>
        </p:nvSpPr>
        <p:spPr>
          <a:xfrm>
            <a:off x="457200" y="6478086"/>
            <a:ext cx="70326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000000"/>
                </a:solidFill>
                <a:latin typeface="Arial"/>
                <a:ea typeface="Arial"/>
                <a:cs typeface="Arial"/>
                <a:sym typeface="Arial"/>
              </a:rPr>
              <a:t>Cohen M, et al. </a:t>
            </a:r>
            <a:r>
              <a:rPr i="1" lang="en-US" sz="900">
                <a:solidFill>
                  <a:srgbClr val="000000"/>
                </a:solidFill>
                <a:latin typeface="Arial"/>
                <a:ea typeface="Arial"/>
                <a:cs typeface="Arial"/>
                <a:sym typeface="Arial"/>
              </a:rPr>
              <a:t>J Int AIDS Soc.</a:t>
            </a:r>
            <a:r>
              <a:rPr lang="en-US" sz="900">
                <a:solidFill>
                  <a:srgbClr val="000000"/>
                </a:solidFill>
                <a:latin typeface="Arial"/>
                <a:ea typeface="Arial"/>
                <a:cs typeface="Arial"/>
                <a:sym typeface="Arial"/>
              </a:rPr>
              <a:t> 2008;11:4.</a:t>
            </a:r>
            <a:endParaRPr/>
          </a:p>
          <a:p>
            <a:pPr indent="0" lvl="0" marL="0" marR="0" rtl="0" algn="l">
              <a:spcBef>
                <a:spcPts val="0"/>
              </a:spcBef>
              <a:spcAft>
                <a:spcPts val="0"/>
              </a:spcAft>
              <a:buNone/>
            </a:pPr>
            <a:r>
              <a:rPr lang="en-US" sz="900">
                <a:solidFill>
                  <a:srgbClr val="000000"/>
                </a:solidFill>
                <a:latin typeface="Arial"/>
                <a:ea typeface="Arial"/>
                <a:cs typeface="Arial"/>
                <a:sym typeface="Arial"/>
              </a:rPr>
              <a:t>Cohen M, et al. Sexual HIV Transmission and Its Transmission. www.medscape.org/viewarticle/416415. Accessed March 10, 2016. </a:t>
            </a:r>
            <a:endParaRPr/>
          </a:p>
        </p:txBody>
      </p:sp>
      <p:sp>
        <p:nvSpPr>
          <p:cNvPr id="1707" name="Google Shape;1707;p8"/>
          <p:cNvSpPr txBox="1"/>
          <p:nvPr/>
        </p:nvSpPr>
        <p:spPr>
          <a:xfrm>
            <a:off x="3821588" y="3251200"/>
            <a:ext cx="151035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0000"/>
                </a:solidFill>
                <a:latin typeface="Arial"/>
                <a:ea typeface="Arial"/>
                <a:cs typeface="Arial"/>
                <a:sym typeface="Arial"/>
              </a:rPr>
              <a:t>HIV </a:t>
            </a:r>
            <a:endParaRPr/>
          </a:p>
          <a:p>
            <a:pPr indent="0" lvl="0" marL="0" marR="0" rtl="0" algn="ctr">
              <a:spcBef>
                <a:spcPts val="0"/>
              </a:spcBef>
              <a:spcAft>
                <a:spcPts val="0"/>
              </a:spcAft>
              <a:buNone/>
            </a:pPr>
            <a:r>
              <a:rPr b="1" lang="en-US" sz="2000">
                <a:solidFill>
                  <a:srgbClr val="000000"/>
                </a:solidFill>
                <a:latin typeface="Arial"/>
                <a:ea typeface="Arial"/>
                <a:cs typeface="Arial"/>
                <a:sym typeface="Arial"/>
              </a:rPr>
              <a:t>Prevention</a:t>
            </a:r>
            <a:endParaRPr/>
          </a:p>
          <a:p>
            <a:pPr indent="0" lvl="0" marL="0" marR="0" rtl="0" algn="ctr">
              <a:spcBef>
                <a:spcPts val="0"/>
              </a:spcBef>
              <a:spcAft>
                <a:spcPts val="0"/>
              </a:spcAft>
              <a:buNone/>
            </a:pPr>
            <a:r>
              <a:rPr b="1" lang="en-US" sz="2000">
                <a:solidFill>
                  <a:srgbClr val="000000"/>
                </a:solidFill>
                <a:latin typeface="Arial"/>
                <a:ea typeface="Arial"/>
                <a:cs typeface="Arial"/>
                <a:sym typeface="Arial"/>
              </a:rPr>
              <a:t>Strategies</a:t>
            </a:r>
            <a:endParaRPr/>
          </a:p>
        </p:txBody>
      </p:sp>
      <p:sp>
        <p:nvSpPr>
          <p:cNvPr id="1708" name="Google Shape;1708;p8"/>
          <p:cNvSpPr/>
          <p:nvPr/>
        </p:nvSpPr>
        <p:spPr>
          <a:xfrm>
            <a:off x="6497638" y="5632451"/>
            <a:ext cx="1960562" cy="685800"/>
          </a:xfrm>
          <a:custGeom>
            <a:rect b="b" l="l" r="r" t="t"/>
            <a:pathLst>
              <a:path extrusionOk="0" h="497486" w="1960569">
                <a:moveTo>
                  <a:pt x="0" y="49749"/>
                </a:moveTo>
                <a:cubicBezTo>
                  <a:pt x="0" y="22273"/>
                  <a:pt x="22273" y="0"/>
                  <a:pt x="49749" y="0"/>
                </a:cubicBezTo>
                <a:lnTo>
                  <a:pt x="1910820" y="0"/>
                </a:lnTo>
                <a:cubicBezTo>
                  <a:pt x="1938296" y="0"/>
                  <a:pt x="1960569" y="22273"/>
                  <a:pt x="1960569" y="49749"/>
                </a:cubicBezTo>
                <a:lnTo>
                  <a:pt x="1960569" y="447737"/>
                </a:lnTo>
                <a:cubicBezTo>
                  <a:pt x="1960569" y="475213"/>
                  <a:pt x="1938296" y="497486"/>
                  <a:pt x="1910820"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Abstaining From             Sexual Intercourse</a:t>
            </a:r>
            <a:endParaRPr/>
          </a:p>
        </p:txBody>
      </p:sp>
      <p:sp>
        <p:nvSpPr>
          <p:cNvPr id="1709" name="Google Shape;1709;p8"/>
          <p:cNvSpPr/>
          <p:nvPr/>
        </p:nvSpPr>
        <p:spPr>
          <a:xfrm>
            <a:off x="6497638" y="4823884"/>
            <a:ext cx="1960562" cy="685800"/>
          </a:xfrm>
          <a:custGeom>
            <a:rect b="b" l="l" r="r" t="t"/>
            <a:pathLst>
              <a:path extrusionOk="0" h="497486" w="1960569">
                <a:moveTo>
                  <a:pt x="0" y="49749"/>
                </a:moveTo>
                <a:cubicBezTo>
                  <a:pt x="0" y="22273"/>
                  <a:pt x="22273" y="0"/>
                  <a:pt x="49749" y="0"/>
                </a:cubicBezTo>
                <a:lnTo>
                  <a:pt x="1910820" y="0"/>
                </a:lnTo>
                <a:cubicBezTo>
                  <a:pt x="1938296" y="0"/>
                  <a:pt x="1960569" y="22273"/>
                  <a:pt x="1960569" y="49749"/>
                </a:cubicBezTo>
                <a:lnTo>
                  <a:pt x="1960569" y="447737"/>
                </a:lnTo>
                <a:cubicBezTo>
                  <a:pt x="1960569" y="475213"/>
                  <a:pt x="1938296" y="497486"/>
                  <a:pt x="1910820"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Older Age at Initiation of Sexual Activity</a:t>
            </a:r>
            <a:endParaRPr/>
          </a:p>
        </p:txBody>
      </p:sp>
      <p:sp>
        <p:nvSpPr>
          <p:cNvPr id="1710" name="Google Shape;1710;p8"/>
          <p:cNvSpPr/>
          <p:nvPr/>
        </p:nvSpPr>
        <p:spPr>
          <a:xfrm>
            <a:off x="6497638" y="4015317"/>
            <a:ext cx="1960562" cy="685800"/>
          </a:xfrm>
          <a:custGeom>
            <a:rect b="b" l="l" r="r" t="t"/>
            <a:pathLst>
              <a:path extrusionOk="0" h="497486" w="1960569">
                <a:moveTo>
                  <a:pt x="0" y="49749"/>
                </a:moveTo>
                <a:cubicBezTo>
                  <a:pt x="0" y="22273"/>
                  <a:pt x="22273" y="0"/>
                  <a:pt x="49749" y="0"/>
                </a:cubicBezTo>
                <a:lnTo>
                  <a:pt x="1910820" y="0"/>
                </a:lnTo>
                <a:cubicBezTo>
                  <a:pt x="1938296" y="0"/>
                  <a:pt x="1960569" y="22273"/>
                  <a:pt x="1960569" y="49749"/>
                </a:cubicBezTo>
                <a:lnTo>
                  <a:pt x="1960569" y="447737"/>
                </a:lnTo>
                <a:cubicBezTo>
                  <a:pt x="1960569" y="475213"/>
                  <a:pt x="1938296" y="497486"/>
                  <a:pt x="1910820"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Correct and Consistent </a:t>
            </a:r>
            <a:br>
              <a:rPr lang="en-US" sz="1400">
                <a:solidFill>
                  <a:srgbClr val="000000"/>
                </a:solidFill>
                <a:latin typeface="Arial"/>
                <a:ea typeface="Arial"/>
                <a:cs typeface="Arial"/>
                <a:sym typeface="Arial"/>
              </a:rPr>
            </a:br>
            <a:r>
              <a:rPr lang="en-US" sz="1400">
                <a:solidFill>
                  <a:srgbClr val="000000"/>
                </a:solidFill>
                <a:latin typeface="Arial"/>
                <a:ea typeface="Arial"/>
                <a:cs typeface="Arial"/>
                <a:sym typeface="Arial"/>
              </a:rPr>
              <a:t>Condom Use</a:t>
            </a:r>
            <a:endParaRPr/>
          </a:p>
        </p:txBody>
      </p:sp>
      <p:sp>
        <p:nvSpPr>
          <p:cNvPr id="1711" name="Google Shape;1711;p8"/>
          <p:cNvSpPr/>
          <p:nvPr/>
        </p:nvSpPr>
        <p:spPr>
          <a:xfrm>
            <a:off x="6497638" y="3204633"/>
            <a:ext cx="1960562" cy="685800"/>
          </a:xfrm>
          <a:custGeom>
            <a:rect b="b" l="l" r="r" t="t"/>
            <a:pathLst>
              <a:path extrusionOk="0" h="497486" w="1960569">
                <a:moveTo>
                  <a:pt x="0" y="49749"/>
                </a:moveTo>
                <a:cubicBezTo>
                  <a:pt x="0" y="22273"/>
                  <a:pt x="22273" y="0"/>
                  <a:pt x="49749" y="0"/>
                </a:cubicBezTo>
                <a:lnTo>
                  <a:pt x="1910820" y="0"/>
                </a:lnTo>
                <a:cubicBezTo>
                  <a:pt x="1938296" y="0"/>
                  <a:pt x="1960569" y="22273"/>
                  <a:pt x="1960569" y="49749"/>
                </a:cubicBezTo>
                <a:lnTo>
                  <a:pt x="1960569" y="447737"/>
                </a:lnTo>
                <a:cubicBezTo>
                  <a:pt x="1960569" y="475213"/>
                  <a:pt x="1938296" y="497486"/>
                  <a:pt x="1910820"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Having Only One            Sexual Partner</a:t>
            </a:r>
            <a:endParaRPr/>
          </a:p>
        </p:txBody>
      </p:sp>
      <p:sp>
        <p:nvSpPr>
          <p:cNvPr id="1712" name="Google Shape;1712;p8"/>
          <p:cNvSpPr/>
          <p:nvPr/>
        </p:nvSpPr>
        <p:spPr>
          <a:xfrm>
            <a:off x="6497638" y="2396067"/>
            <a:ext cx="1960562" cy="685800"/>
          </a:xfrm>
          <a:custGeom>
            <a:rect b="b" l="l" r="r" t="t"/>
            <a:pathLst>
              <a:path extrusionOk="0" h="497486" w="1960569">
                <a:moveTo>
                  <a:pt x="0" y="49749"/>
                </a:moveTo>
                <a:cubicBezTo>
                  <a:pt x="0" y="22273"/>
                  <a:pt x="22273" y="0"/>
                  <a:pt x="49749" y="0"/>
                </a:cubicBezTo>
                <a:lnTo>
                  <a:pt x="1910820" y="0"/>
                </a:lnTo>
                <a:cubicBezTo>
                  <a:pt x="1938296" y="0"/>
                  <a:pt x="1960569" y="22273"/>
                  <a:pt x="1960569" y="49749"/>
                </a:cubicBezTo>
                <a:lnTo>
                  <a:pt x="1960569" y="447737"/>
                </a:lnTo>
                <a:cubicBezTo>
                  <a:pt x="1960569" y="475213"/>
                  <a:pt x="1938296" y="497486"/>
                  <a:pt x="1910820"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↓Sex Partners                      ↓ Sharing Needles</a:t>
            </a:r>
            <a:endParaRPr/>
          </a:p>
        </p:txBody>
      </p:sp>
      <p:sp>
        <p:nvSpPr>
          <p:cNvPr id="1713" name="Google Shape;1713;p8"/>
          <p:cNvSpPr/>
          <p:nvPr/>
        </p:nvSpPr>
        <p:spPr>
          <a:xfrm>
            <a:off x="6497638" y="1585384"/>
            <a:ext cx="1960562" cy="685800"/>
          </a:xfrm>
          <a:custGeom>
            <a:rect b="b" l="l" r="r" t="t"/>
            <a:pathLst>
              <a:path extrusionOk="0" h="497486" w="1960569">
                <a:moveTo>
                  <a:pt x="0" y="49749"/>
                </a:moveTo>
                <a:cubicBezTo>
                  <a:pt x="0" y="22273"/>
                  <a:pt x="22273" y="0"/>
                  <a:pt x="49749" y="0"/>
                </a:cubicBezTo>
                <a:lnTo>
                  <a:pt x="1910820" y="0"/>
                </a:lnTo>
                <a:cubicBezTo>
                  <a:pt x="1938296" y="0"/>
                  <a:pt x="1960569" y="22273"/>
                  <a:pt x="1960569" y="49749"/>
                </a:cubicBezTo>
                <a:lnTo>
                  <a:pt x="1960569" y="447737"/>
                </a:lnTo>
                <a:cubicBezTo>
                  <a:pt x="1960569" y="475213"/>
                  <a:pt x="1938296" y="497486"/>
                  <a:pt x="1910820" y="497486"/>
                </a:cubicBezTo>
                <a:lnTo>
                  <a:pt x="49749" y="497486"/>
                </a:lnTo>
                <a:cubicBezTo>
                  <a:pt x="22273" y="497486"/>
                  <a:pt x="0" y="475213"/>
                  <a:pt x="0" y="447737"/>
                </a:cubicBezTo>
                <a:lnTo>
                  <a:pt x="0" y="49749"/>
                </a:lnTo>
                <a:close/>
              </a:path>
            </a:pathLst>
          </a:custGeom>
          <a:solidFill>
            <a:srgbClr val="8AC7FA"/>
          </a:solidFill>
          <a:ln cap="flat" cmpd="sng" w="28575">
            <a:solidFill>
              <a:schemeClr val="lt2"/>
            </a:solidFill>
            <a:prstDash val="solid"/>
            <a:round/>
            <a:headEnd len="sm" w="sm" type="none"/>
            <a:tailEnd len="sm" w="sm" type="none"/>
          </a:ln>
        </p:spPr>
        <p:txBody>
          <a:bodyPr anchorCtr="0" anchor="ctr" bIns="41225" lIns="41225" spcFirstLastPara="1" rIns="41225" wrap="square" tIns="41225">
            <a:noAutofit/>
          </a:bodyPr>
          <a:lstStyle/>
          <a:p>
            <a:pPr indent="0" lvl="0" marL="0" marR="0" rtl="0" algn="ctr">
              <a:lnSpc>
                <a:spcPct val="90000"/>
              </a:lnSpc>
              <a:spcBef>
                <a:spcPts val="0"/>
              </a:spcBef>
              <a:spcAft>
                <a:spcPts val="0"/>
              </a:spcAft>
              <a:buNone/>
            </a:pPr>
            <a:r>
              <a:rPr lang="en-US" sz="1400">
                <a:solidFill>
                  <a:srgbClr val="000000"/>
                </a:solidFill>
                <a:latin typeface="Arial"/>
                <a:ea typeface="Arial"/>
                <a:cs typeface="Arial"/>
                <a:sym typeface="Arial"/>
              </a:rPr>
              <a:t>Patient and Partner Education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grpSp>
        <p:nvGrpSpPr>
          <p:cNvPr id="1719" name="Google Shape;1719;p9"/>
          <p:cNvGrpSpPr/>
          <p:nvPr/>
        </p:nvGrpSpPr>
        <p:grpSpPr>
          <a:xfrm>
            <a:off x="5113266" y="1864978"/>
            <a:ext cx="3268735" cy="3505202"/>
            <a:chOff x="5113266" y="1142998"/>
            <a:chExt cx="3268735" cy="3505202"/>
          </a:xfrm>
        </p:grpSpPr>
        <p:sp>
          <p:nvSpPr>
            <p:cNvPr id="1720" name="Google Shape;1720;p9"/>
            <p:cNvSpPr txBox="1"/>
            <p:nvPr/>
          </p:nvSpPr>
          <p:spPr>
            <a:xfrm>
              <a:off x="5673461" y="1263905"/>
              <a:ext cx="734544"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FFFFFF"/>
                  </a:solidFill>
                  <a:latin typeface="Arial"/>
                  <a:ea typeface="Arial"/>
                  <a:cs typeface="Arial"/>
                  <a:sym typeface="Arial"/>
                </a:rPr>
                <a:t> 99%</a:t>
              </a:r>
              <a:endParaRPr/>
            </a:p>
          </p:txBody>
        </p:sp>
        <p:sp>
          <p:nvSpPr>
            <p:cNvPr id="1721" name="Google Shape;1721;p9"/>
            <p:cNvSpPr txBox="1"/>
            <p:nvPr/>
          </p:nvSpPr>
          <p:spPr>
            <a:xfrm>
              <a:off x="5113266" y="1142998"/>
              <a:ext cx="3268735"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VOICE</a:t>
              </a:r>
              <a:endParaRPr/>
            </a:p>
          </p:txBody>
        </p:sp>
        <p:sp>
          <p:nvSpPr>
            <p:cNvPr id="1722" name="Google Shape;1722;p9"/>
            <p:cNvSpPr/>
            <p:nvPr/>
          </p:nvSpPr>
          <p:spPr>
            <a:xfrm>
              <a:off x="5113267" y="1143000"/>
              <a:ext cx="3268734" cy="35052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723" name="Google Shape;1723;p9"/>
            <p:cNvSpPr txBox="1"/>
            <p:nvPr/>
          </p:nvSpPr>
          <p:spPr>
            <a:xfrm>
              <a:off x="6777868" y="1273660"/>
              <a:ext cx="734544"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FFFFFF"/>
                  </a:solidFill>
                  <a:latin typeface="Arial"/>
                  <a:ea typeface="Arial"/>
                  <a:cs typeface="Arial"/>
                  <a:sym typeface="Arial"/>
                </a:rPr>
                <a:t> 99%</a:t>
              </a:r>
              <a:endParaRPr/>
            </a:p>
          </p:txBody>
        </p:sp>
        <p:sp>
          <p:nvSpPr>
            <p:cNvPr id="1724" name="Google Shape;1724;p9"/>
            <p:cNvSpPr txBox="1"/>
            <p:nvPr/>
          </p:nvSpPr>
          <p:spPr>
            <a:xfrm>
              <a:off x="5409308" y="1371600"/>
              <a:ext cx="106286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(TDF)</a:t>
              </a:r>
              <a:endParaRPr/>
            </a:p>
          </p:txBody>
        </p:sp>
        <p:sp>
          <p:nvSpPr>
            <p:cNvPr id="1725" name="Google Shape;1725;p9"/>
            <p:cNvSpPr txBox="1"/>
            <p:nvPr/>
          </p:nvSpPr>
          <p:spPr>
            <a:xfrm>
              <a:off x="7010400" y="1371600"/>
              <a:ext cx="994533"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(TDF/FTC)</a:t>
              </a:r>
              <a:endParaRPr/>
            </a:p>
          </p:txBody>
        </p:sp>
        <p:grpSp>
          <p:nvGrpSpPr>
            <p:cNvPr id="1726" name="Google Shape;1726;p9"/>
            <p:cNvGrpSpPr/>
            <p:nvPr/>
          </p:nvGrpSpPr>
          <p:grpSpPr>
            <a:xfrm>
              <a:off x="5297487" y="1743696"/>
              <a:ext cx="1408113" cy="2371102"/>
              <a:chOff x="5297487" y="1743696"/>
              <a:chExt cx="1408113" cy="2371102"/>
            </a:xfrm>
          </p:grpSpPr>
          <p:pic>
            <p:nvPicPr>
              <p:cNvPr id="1727" name="Google Shape;1727;p9"/>
              <p:cNvPicPr preferRelativeResize="0"/>
              <p:nvPr/>
            </p:nvPicPr>
            <p:blipFill rotWithShape="1">
              <a:blip r:embed="rId4">
                <a:alphaModFix/>
              </a:blip>
              <a:srcRect b="0" l="0" r="0" t="0"/>
              <a:stretch/>
            </p:blipFill>
            <p:spPr>
              <a:xfrm rot="10800000">
                <a:off x="5297488" y="3522660"/>
                <a:ext cx="1408112" cy="592138"/>
              </a:xfrm>
              <a:prstGeom prst="rect">
                <a:avLst/>
              </a:prstGeom>
              <a:noFill/>
              <a:ln>
                <a:noFill/>
              </a:ln>
            </p:spPr>
          </p:pic>
          <p:pic>
            <p:nvPicPr>
              <p:cNvPr id="1728" name="Google Shape;1728;p9"/>
              <p:cNvPicPr preferRelativeResize="0"/>
              <p:nvPr/>
            </p:nvPicPr>
            <p:blipFill rotWithShape="1">
              <a:blip r:embed="rId5">
                <a:alphaModFix/>
              </a:blip>
              <a:srcRect b="0" l="0" r="0" t="44149"/>
              <a:stretch/>
            </p:blipFill>
            <p:spPr>
              <a:xfrm rot="10800000">
                <a:off x="5297487" y="3519545"/>
                <a:ext cx="1408113" cy="333375"/>
              </a:xfrm>
              <a:prstGeom prst="rect">
                <a:avLst/>
              </a:prstGeom>
              <a:noFill/>
              <a:ln>
                <a:noFill/>
              </a:ln>
            </p:spPr>
          </p:pic>
          <p:pic>
            <p:nvPicPr>
              <p:cNvPr id="1729" name="Google Shape;1729;p9"/>
              <p:cNvPicPr preferRelativeResize="0"/>
              <p:nvPr/>
            </p:nvPicPr>
            <p:blipFill rotWithShape="1">
              <a:blip r:embed="rId6">
                <a:alphaModFix/>
              </a:blip>
              <a:srcRect b="0" l="0" r="0" t="0"/>
              <a:stretch/>
            </p:blipFill>
            <p:spPr>
              <a:xfrm>
                <a:off x="5569386" y="1743696"/>
                <a:ext cx="855677" cy="1828800"/>
              </a:xfrm>
              <a:prstGeom prst="rect">
                <a:avLst/>
              </a:prstGeom>
              <a:noFill/>
              <a:ln>
                <a:noFill/>
              </a:ln>
            </p:spPr>
          </p:pic>
          <p:sp>
            <p:nvSpPr>
              <p:cNvPr id="1730" name="Google Shape;1730;p9"/>
              <p:cNvSpPr txBox="1"/>
              <p:nvPr/>
            </p:nvSpPr>
            <p:spPr>
              <a:xfrm>
                <a:off x="5571775" y="3657598"/>
                <a:ext cx="85953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FFFFFF"/>
                    </a:solidFill>
                    <a:latin typeface="Arial"/>
                    <a:ea typeface="Arial"/>
                    <a:cs typeface="Arial"/>
                    <a:sym typeface="Arial"/>
                  </a:rPr>
                  <a:t>-49%</a:t>
                </a:r>
                <a:endParaRPr/>
              </a:p>
            </p:txBody>
          </p:sp>
        </p:grpSp>
        <p:grpSp>
          <p:nvGrpSpPr>
            <p:cNvPr id="1731" name="Google Shape;1731;p9"/>
            <p:cNvGrpSpPr/>
            <p:nvPr/>
          </p:nvGrpSpPr>
          <p:grpSpPr>
            <a:xfrm>
              <a:off x="6858000" y="1752600"/>
              <a:ext cx="1408113" cy="2362200"/>
              <a:chOff x="7126287" y="1752600"/>
              <a:chExt cx="1408113" cy="2362200"/>
            </a:xfrm>
          </p:grpSpPr>
          <p:pic>
            <p:nvPicPr>
              <p:cNvPr id="1732" name="Google Shape;1732;p9"/>
              <p:cNvPicPr preferRelativeResize="0"/>
              <p:nvPr/>
            </p:nvPicPr>
            <p:blipFill rotWithShape="1">
              <a:blip r:embed="rId4">
                <a:alphaModFix/>
              </a:blip>
              <a:srcRect b="0" l="0" r="0" t="0"/>
              <a:stretch/>
            </p:blipFill>
            <p:spPr>
              <a:xfrm rot="10800000">
                <a:off x="7126288" y="3522662"/>
                <a:ext cx="1408112" cy="592138"/>
              </a:xfrm>
              <a:prstGeom prst="rect">
                <a:avLst/>
              </a:prstGeom>
              <a:noFill/>
              <a:ln>
                <a:noFill/>
              </a:ln>
            </p:spPr>
          </p:pic>
          <p:pic>
            <p:nvPicPr>
              <p:cNvPr id="1733" name="Google Shape;1733;p9"/>
              <p:cNvPicPr preferRelativeResize="0"/>
              <p:nvPr/>
            </p:nvPicPr>
            <p:blipFill rotWithShape="1">
              <a:blip r:embed="rId5">
                <a:alphaModFix/>
              </a:blip>
              <a:srcRect b="-1" l="0" r="0" t="87559"/>
              <a:stretch/>
            </p:blipFill>
            <p:spPr>
              <a:xfrm rot="10800000">
                <a:off x="7126287" y="3522662"/>
                <a:ext cx="1408113" cy="74265"/>
              </a:xfrm>
              <a:prstGeom prst="rect">
                <a:avLst/>
              </a:prstGeom>
              <a:noFill/>
              <a:ln>
                <a:noFill/>
              </a:ln>
            </p:spPr>
          </p:pic>
          <p:pic>
            <p:nvPicPr>
              <p:cNvPr id="1734" name="Google Shape;1734;p9"/>
              <p:cNvPicPr preferRelativeResize="0"/>
              <p:nvPr/>
            </p:nvPicPr>
            <p:blipFill rotWithShape="1">
              <a:blip r:embed="rId6">
                <a:alphaModFix/>
              </a:blip>
              <a:srcRect b="0" l="0" r="0" t="0"/>
              <a:stretch/>
            </p:blipFill>
            <p:spPr>
              <a:xfrm>
                <a:off x="7391400" y="1752600"/>
                <a:ext cx="855677" cy="1828800"/>
              </a:xfrm>
              <a:prstGeom prst="rect">
                <a:avLst/>
              </a:prstGeom>
              <a:noFill/>
              <a:ln>
                <a:noFill/>
              </a:ln>
            </p:spPr>
          </p:pic>
          <p:sp>
            <p:nvSpPr>
              <p:cNvPr id="1735" name="Google Shape;1735;p9"/>
              <p:cNvSpPr txBox="1"/>
              <p:nvPr/>
            </p:nvSpPr>
            <p:spPr>
              <a:xfrm>
                <a:off x="7409751" y="3657598"/>
                <a:ext cx="85953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-4.4%</a:t>
                </a:r>
                <a:endParaRPr/>
              </a:p>
            </p:txBody>
          </p:sp>
        </p:grpSp>
        <p:sp>
          <p:nvSpPr>
            <p:cNvPr id="1736" name="Google Shape;1736;p9"/>
            <p:cNvSpPr txBox="1"/>
            <p:nvPr/>
          </p:nvSpPr>
          <p:spPr>
            <a:xfrm>
              <a:off x="5409309" y="4254590"/>
              <a:ext cx="991492"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+3 to -129</a:t>
              </a:r>
              <a:endParaRPr/>
            </a:p>
          </p:txBody>
        </p:sp>
        <p:sp>
          <p:nvSpPr>
            <p:cNvPr id="1737" name="Google Shape;1737;p9"/>
            <p:cNvSpPr txBox="1"/>
            <p:nvPr/>
          </p:nvSpPr>
          <p:spPr>
            <a:xfrm>
              <a:off x="6934200" y="4254590"/>
              <a:ext cx="1074005"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+27 to -149</a:t>
              </a:r>
              <a:endParaRPr/>
            </a:p>
          </p:txBody>
        </p:sp>
      </p:grpSp>
      <p:sp>
        <p:nvSpPr>
          <p:cNvPr id="1738" name="Google Shape;1738;p9"/>
          <p:cNvSpPr txBox="1"/>
          <p:nvPr>
            <p:ph type="title"/>
          </p:nvPr>
        </p:nvSpPr>
        <p:spPr>
          <a:xfrm>
            <a:off x="457200" y="466436"/>
            <a:ext cx="8229600" cy="67656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400"/>
              <a:buFont typeface="Arial"/>
              <a:buNone/>
            </a:pPr>
            <a:r>
              <a:rPr lang="en-US"/>
              <a:t>PrEP: Efficacy Rates in Clinical Trials</a:t>
            </a:r>
            <a:endParaRPr/>
          </a:p>
        </p:txBody>
      </p:sp>
      <p:sp>
        <p:nvSpPr>
          <p:cNvPr id="1739" name="Google Shape;1739;p9"/>
          <p:cNvSpPr txBox="1"/>
          <p:nvPr>
            <p:ph idx="12" type="sldNum"/>
          </p:nvPr>
        </p:nvSpPr>
        <p:spPr>
          <a:xfrm>
            <a:off x="8439150" y="6537325"/>
            <a:ext cx="247650" cy="1682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grpSp>
        <p:nvGrpSpPr>
          <p:cNvPr id="1740" name="Google Shape;1740;p9"/>
          <p:cNvGrpSpPr/>
          <p:nvPr/>
        </p:nvGrpSpPr>
        <p:grpSpPr>
          <a:xfrm>
            <a:off x="899160" y="3992746"/>
            <a:ext cx="4085752" cy="2514600"/>
            <a:chOff x="914400" y="1143000"/>
            <a:chExt cx="4085752" cy="2514600"/>
          </a:xfrm>
        </p:grpSpPr>
        <p:pic>
          <p:nvPicPr>
            <p:cNvPr id="1741" name="Google Shape;1741;p9"/>
            <p:cNvPicPr preferRelativeResize="0"/>
            <p:nvPr/>
          </p:nvPicPr>
          <p:blipFill rotWithShape="1">
            <a:blip r:embed="rId6">
              <a:alphaModFix/>
            </a:blip>
            <a:srcRect b="0" l="0" r="0" t="0"/>
            <a:stretch/>
          </p:blipFill>
          <p:spPr>
            <a:xfrm>
              <a:off x="1049323" y="1546070"/>
              <a:ext cx="855677" cy="1828800"/>
            </a:xfrm>
            <a:prstGeom prst="rect">
              <a:avLst/>
            </a:prstGeom>
            <a:noFill/>
            <a:ln>
              <a:noFill/>
            </a:ln>
          </p:spPr>
        </p:pic>
        <p:pic>
          <p:nvPicPr>
            <p:cNvPr id="1742" name="Google Shape;1742;p9"/>
            <p:cNvPicPr preferRelativeResize="0"/>
            <p:nvPr/>
          </p:nvPicPr>
          <p:blipFill rotWithShape="1">
            <a:blip r:embed="rId7">
              <a:alphaModFix/>
            </a:blip>
            <a:srcRect b="0" l="0" r="0" t="37160"/>
            <a:stretch/>
          </p:blipFill>
          <p:spPr>
            <a:xfrm>
              <a:off x="1049323" y="2225675"/>
              <a:ext cx="855677" cy="1149195"/>
            </a:xfrm>
            <a:prstGeom prst="rect">
              <a:avLst/>
            </a:prstGeom>
            <a:noFill/>
            <a:ln>
              <a:noFill/>
            </a:ln>
          </p:spPr>
        </p:pic>
        <p:sp>
          <p:nvSpPr>
            <p:cNvPr id="1743" name="Google Shape;1743;p9"/>
            <p:cNvSpPr txBox="1"/>
            <p:nvPr/>
          </p:nvSpPr>
          <p:spPr>
            <a:xfrm>
              <a:off x="1051560" y="1143000"/>
              <a:ext cx="3636495"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Partners PrEP </a:t>
              </a:r>
              <a:endParaRPr/>
            </a:p>
          </p:txBody>
        </p:sp>
        <p:sp>
          <p:nvSpPr>
            <p:cNvPr id="1744" name="Google Shape;1744;p9"/>
            <p:cNvSpPr txBox="1"/>
            <p:nvPr/>
          </p:nvSpPr>
          <p:spPr>
            <a:xfrm>
              <a:off x="3276356" y="1334612"/>
              <a:ext cx="1600444" cy="1893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(TDF/FTC)</a:t>
              </a:r>
              <a:endParaRPr/>
            </a:p>
          </p:txBody>
        </p:sp>
        <p:sp>
          <p:nvSpPr>
            <p:cNvPr id="1745" name="Google Shape;1745;p9"/>
            <p:cNvSpPr txBox="1"/>
            <p:nvPr/>
          </p:nvSpPr>
          <p:spPr>
            <a:xfrm>
              <a:off x="3109576" y="3427214"/>
              <a:ext cx="85953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28-84</a:t>
              </a:r>
              <a:endParaRPr/>
            </a:p>
          </p:txBody>
        </p:sp>
        <p:sp>
          <p:nvSpPr>
            <p:cNvPr id="1746" name="Google Shape;1746;p9"/>
            <p:cNvSpPr txBox="1"/>
            <p:nvPr/>
          </p:nvSpPr>
          <p:spPr>
            <a:xfrm>
              <a:off x="4070425" y="3427214"/>
              <a:ext cx="704088"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54-94</a:t>
              </a:r>
              <a:endParaRPr/>
            </a:p>
          </p:txBody>
        </p:sp>
        <p:pic>
          <p:nvPicPr>
            <p:cNvPr id="1747" name="Google Shape;1747;p9"/>
            <p:cNvPicPr preferRelativeResize="0"/>
            <p:nvPr/>
          </p:nvPicPr>
          <p:blipFill rotWithShape="1">
            <a:blip r:embed="rId8">
              <a:alphaModFix/>
            </a:blip>
            <a:srcRect b="0" l="0" r="0" t="0"/>
            <a:stretch/>
          </p:blipFill>
          <p:spPr>
            <a:xfrm>
              <a:off x="1976114" y="1524000"/>
              <a:ext cx="702609" cy="1828800"/>
            </a:xfrm>
            <a:prstGeom prst="rect">
              <a:avLst/>
            </a:prstGeom>
            <a:noFill/>
            <a:ln>
              <a:noFill/>
            </a:ln>
          </p:spPr>
        </p:pic>
        <p:sp>
          <p:nvSpPr>
            <p:cNvPr id="1748" name="Google Shape;1748;p9"/>
            <p:cNvSpPr txBox="1"/>
            <p:nvPr/>
          </p:nvSpPr>
          <p:spPr>
            <a:xfrm>
              <a:off x="1066800" y="2253734"/>
              <a:ext cx="85953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FFFFFF"/>
                  </a:solidFill>
                  <a:latin typeface="Arial"/>
                  <a:ea typeface="Arial"/>
                  <a:cs typeface="Arial"/>
                  <a:sym typeface="Arial"/>
                </a:rPr>
                <a:t>63%</a:t>
              </a:r>
              <a:endParaRPr/>
            </a:p>
          </p:txBody>
        </p:sp>
        <p:sp>
          <p:nvSpPr>
            <p:cNvPr id="1749" name="Google Shape;1749;p9"/>
            <p:cNvSpPr txBox="1"/>
            <p:nvPr/>
          </p:nvSpPr>
          <p:spPr>
            <a:xfrm>
              <a:off x="1074420" y="3427214"/>
              <a:ext cx="85953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20-83</a:t>
              </a:r>
              <a:endParaRPr/>
            </a:p>
          </p:txBody>
        </p:sp>
        <p:sp>
          <p:nvSpPr>
            <p:cNvPr id="1750" name="Google Shape;1750;p9"/>
            <p:cNvSpPr txBox="1"/>
            <p:nvPr/>
          </p:nvSpPr>
          <p:spPr>
            <a:xfrm>
              <a:off x="1974635" y="3427214"/>
              <a:ext cx="704088"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37-87</a:t>
              </a:r>
              <a:endParaRPr/>
            </a:p>
          </p:txBody>
        </p:sp>
        <p:sp>
          <p:nvSpPr>
            <p:cNvPr id="1751" name="Google Shape;1751;p9"/>
            <p:cNvSpPr txBox="1"/>
            <p:nvPr/>
          </p:nvSpPr>
          <p:spPr>
            <a:xfrm>
              <a:off x="1066800" y="1339334"/>
              <a:ext cx="1600444"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(TDF)</a:t>
              </a:r>
              <a:endParaRPr/>
            </a:p>
          </p:txBody>
        </p:sp>
        <p:sp>
          <p:nvSpPr>
            <p:cNvPr id="1752" name="Google Shape;1752;p9"/>
            <p:cNvSpPr/>
            <p:nvPr/>
          </p:nvSpPr>
          <p:spPr>
            <a:xfrm>
              <a:off x="914400" y="1143000"/>
              <a:ext cx="4085752" cy="25146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753" name="Google Shape;1753;p9"/>
            <p:cNvPicPr preferRelativeResize="0"/>
            <p:nvPr/>
          </p:nvPicPr>
          <p:blipFill rotWithShape="1">
            <a:blip r:embed="rId9">
              <a:alphaModFix/>
            </a:blip>
            <a:srcRect b="0" l="0" r="0" t="28308"/>
            <a:stretch/>
          </p:blipFill>
          <p:spPr>
            <a:xfrm>
              <a:off x="1975374" y="2041702"/>
              <a:ext cx="702609" cy="1311097"/>
            </a:xfrm>
            <a:prstGeom prst="rect">
              <a:avLst/>
            </a:prstGeom>
            <a:noFill/>
            <a:ln>
              <a:noFill/>
            </a:ln>
          </p:spPr>
        </p:pic>
        <p:sp>
          <p:nvSpPr>
            <p:cNvPr id="1754" name="Google Shape;1754;p9"/>
            <p:cNvSpPr txBox="1"/>
            <p:nvPr/>
          </p:nvSpPr>
          <p:spPr>
            <a:xfrm>
              <a:off x="1981200" y="2251948"/>
              <a:ext cx="704088"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FFFFFF"/>
                  </a:solidFill>
                  <a:latin typeface="Arial"/>
                  <a:ea typeface="Arial"/>
                  <a:cs typeface="Arial"/>
                  <a:sym typeface="Arial"/>
                </a:rPr>
                <a:t>71%</a:t>
              </a:r>
              <a:endParaRPr/>
            </a:p>
          </p:txBody>
        </p:sp>
        <p:grpSp>
          <p:nvGrpSpPr>
            <p:cNvPr id="1755" name="Google Shape;1755;p9"/>
            <p:cNvGrpSpPr/>
            <p:nvPr/>
          </p:nvGrpSpPr>
          <p:grpSpPr>
            <a:xfrm>
              <a:off x="3198820" y="1524000"/>
              <a:ext cx="1637545" cy="1850871"/>
              <a:chOff x="4687055" y="1554480"/>
              <a:chExt cx="1637545" cy="1850871"/>
            </a:xfrm>
          </p:grpSpPr>
          <p:pic>
            <p:nvPicPr>
              <p:cNvPr id="1756" name="Google Shape;1756;p9"/>
              <p:cNvPicPr preferRelativeResize="0"/>
              <p:nvPr/>
            </p:nvPicPr>
            <p:blipFill rotWithShape="1">
              <a:blip r:embed="rId6">
                <a:alphaModFix/>
              </a:blip>
              <a:srcRect b="0" l="0" r="0" t="0"/>
              <a:stretch/>
            </p:blipFill>
            <p:spPr>
              <a:xfrm>
                <a:off x="4688635" y="1576550"/>
                <a:ext cx="855677" cy="1828800"/>
              </a:xfrm>
              <a:prstGeom prst="rect">
                <a:avLst/>
              </a:prstGeom>
              <a:noFill/>
              <a:ln>
                <a:noFill/>
              </a:ln>
            </p:spPr>
          </p:pic>
          <p:pic>
            <p:nvPicPr>
              <p:cNvPr id="1757" name="Google Shape;1757;p9"/>
              <p:cNvPicPr preferRelativeResize="0"/>
              <p:nvPr/>
            </p:nvPicPr>
            <p:blipFill rotWithShape="1">
              <a:blip r:embed="rId7">
                <a:alphaModFix/>
              </a:blip>
              <a:srcRect b="0" l="0" r="0" t="32022"/>
              <a:stretch/>
            </p:blipFill>
            <p:spPr>
              <a:xfrm>
                <a:off x="4688635" y="2162183"/>
                <a:ext cx="855677" cy="1243168"/>
              </a:xfrm>
              <a:prstGeom prst="rect">
                <a:avLst/>
              </a:prstGeom>
              <a:noFill/>
              <a:ln>
                <a:noFill/>
              </a:ln>
            </p:spPr>
          </p:pic>
          <p:pic>
            <p:nvPicPr>
              <p:cNvPr id="1758" name="Google Shape;1758;p9"/>
              <p:cNvPicPr preferRelativeResize="0"/>
              <p:nvPr/>
            </p:nvPicPr>
            <p:blipFill rotWithShape="1">
              <a:blip r:embed="rId8">
                <a:alphaModFix/>
              </a:blip>
              <a:srcRect b="0" l="0" r="0" t="0"/>
              <a:stretch/>
            </p:blipFill>
            <p:spPr>
              <a:xfrm>
                <a:off x="5615426" y="1554480"/>
                <a:ext cx="702609" cy="1828800"/>
              </a:xfrm>
              <a:prstGeom prst="rect">
                <a:avLst/>
              </a:prstGeom>
              <a:noFill/>
              <a:ln>
                <a:noFill/>
              </a:ln>
            </p:spPr>
          </p:pic>
          <p:sp>
            <p:nvSpPr>
              <p:cNvPr id="1759" name="Google Shape;1759;p9"/>
              <p:cNvSpPr txBox="1"/>
              <p:nvPr/>
            </p:nvSpPr>
            <p:spPr>
              <a:xfrm>
                <a:off x="4687055" y="2284214"/>
                <a:ext cx="85953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FFFFFF"/>
                    </a:solidFill>
                    <a:latin typeface="Arial"/>
                    <a:ea typeface="Arial"/>
                    <a:cs typeface="Arial"/>
                    <a:sym typeface="Arial"/>
                  </a:rPr>
                  <a:t>66%</a:t>
                </a:r>
                <a:endParaRPr/>
              </a:p>
            </p:txBody>
          </p:sp>
          <p:pic>
            <p:nvPicPr>
              <p:cNvPr id="1760" name="Google Shape;1760;p9"/>
              <p:cNvPicPr preferRelativeResize="0"/>
              <p:nvPr/>
            </p:nvPicPr>
            <p:blipFill rotWithShape="1">
              <a:blip r:embed="rId9">
                <a:alphaModFix/>
              </a:blip>
              <a:srcRect b="0" l="0" r="0" t="15079"/>
              <a:stretch/>
            </p:blipFill>
            <p:spPr>
              <a:xfrm>
                <a:off x="5614686" y="1830250"/>
                <a:ext cx="702609" cy="1553029"/>
              </a:xfrm>
              <a:prstGeom prst="rect">
                <a:avLst/>
              </a:prstGeom>
              <a:noFill/>
              <a:ln>
                <a:noFill/>
              </a:ln>
            </p:spPr>
          </p:pic>
          <p:sp>
            <p:nvSpPr>
              <p:cNvPr id="1761" name="Google Shape;1761;p9"/>
              <p:cNvSpPr txBox="1"/>
              <p:nvPr/>
            </p:nvSpPr>
            <p:spPr>
              <a:xfrm>
                <a:off x="5620512" y="2282428"/>
                <a:ext cx="704088"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FFFFFF"/>
                    </a:solidFill>
                    <a:latin typeface="Arial"/>
                    <a:ea typeface="Arial"/>
                    <a:cs typeface="Arial"/>
                    <a:sym typeface="Arial"/>
                  </a:rPr>
                  <a:t>84%</a:t>
                </a:r>
                <a:endParaRPr/>
              </a:p>
            </p:txBody>
          </p:sp>
        </p:grpSp>
      </p:grpSp>
      <p:grpSp>
        <p:nvGrpSpPr>
          <p:cNvPr id="1762" name="Google Shape;1762;p9"/>
          <p:cNvGrpSpPr/>
          <p:nvPr/>
        </p:nvGrpSpPr>
        <p:grpSpPr>
          <a:xfrm>
            <a:off x="3126437" y="1331841"/>
            <a:ext cx="1828800" cy="2518470"/>
            <a:chOff x="914400" y="3790890"/>
            <a:chExt cx="1828800" cy="2518470"/>
          </a:xfrm>
        </p:grpSpPr>
        <p:sp>
          <p:nvSpPr>
            <p:cNvPr id="1763" name="Google Shape;1763;p9"/>
            <p:cNvSpPr txBox="1"/>
            <p:nvPr/>
          </p:nvSpPr>
          <p:spPr>
            <a:xfrm>
              <a:off x="914400" y="3790890"/>
              <a:ext cx="1828800" cy="40011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TDF2</a:t>
              </a:r>
              <a:endParaRPr/>
            </a:p>
            <a:p>
              <a:pPr indent="0" lvl="0" marL="0" marR="0" rtl="0" algn="ctr">
                <a:spcBef>
                  <a:spcPts val="0"/>
                </a:spcBef>
                <a:spcAft>
                  <a:spcPts val="0"/>
                </a:spcAft>
                <a:buNone/>
              </a:pPr>
              <a:r>
                <a:rPr lang="en-US" sz="1200">
                  <a:solidFill>
                    <a:srgbClr val="000000"/>
                  </a:solidFill>
                  <a:latin typeface="Arial"/>
                  <a:ea typeface="Arial"/>
                  <a:cs typeface="Arial"/>
                  <a:sym typeface="Arial"/>
                </a:rPr>
                <a:t>(TDF/FTC)</a:t>
              </a:r>
              <a:endParaRPr/>
            </a:p>
          </p:txBody>
        </p:sp>
        <p:sp>
          <p:nvSpPr>
            <p:cNvPr id="1764" name="Google Shape;1764;p9"/>
            <p:cNvSpPr txBox="1"/>
            <p:nvPr/>
          </p:nvSpPr>
          <p:spPr>
            <a:xfrm>
              <a:off x="1057814" y="6123819"/>
              <a:ext cx="85953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-22-81</a:t>
              </a:r>
              <a:endParaRPr/>
            </a:p>
          </p:txBody>
        </p:sp>
        <p:sp>
          <p:nvSpPr>
            <p:cNvPr id="1765" name="Google Shape;1765;p9"/>
            <p:cNvSpPr txBox="1"/>
            <p:nvPr/>
          </p:nvSpPr>
          <p:spPr>
            <a:xfrm>
              <a:off x="1970555" y="6123819"/>
              <a:ext cx="704088"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25-97</a:t>
              </a:r>
              <a:endParaRPr/>
            </a:p>
          </p:txBody>
        </p:sp>
        <p:sp>
          <p:nvSpPr>
            <p:cNvPr id="1766" name="Google Shape;1766;p9"/>
            <p:cNvSpPr/>
            <p:nvPr/>
          </p:nvSpPr>
          <p:spPr>
            <a:xfrm>
              <a:off x="914400" y="3794760"/>
              <a:ext cx="1828800" cy="25146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1767" name="Google Shape;1767;p9"/>
            <p:cNvGrpSpPr/>
            <p:nvPr/>
          </p:nvGrpSpPr>
          <p:grpSpPr>
            <a:xfrm>
              <a:off x="1031035" y="4245130"/>
              <a:ext cx="1648665" cy="1850870"/>
              <a:chOff x="4688635" y="1554480"/>
              <a:chExt cx="1648665" cy="1850870"/>
            </a:xfrm>
          </p:grpSpPr>
          <p:pic>
            <p:nvPicPr>
              <p:cNvPr id="1768" name="Google Shape;1768;p9"/>
              <p:cNvPicPr preferRelativeResize="0"/>
              <p:nvPr/>
            </p:nvPicPr>
            <p:blipFill rotWithShape="1">
              <a:blip r:embed="rId6">
                <a:alphaModFix/>
              </a:blip>
              <a:srcRect b="0" l="0" r="0" t="0"/>
              <a:stretch/>
            </p:blipFill>
            <p:spPr>
              <a:xfrm>
                <a:off x="4688635" y="1576550"/>
                <a:ext cx="855677" cy="1828800"/>
              </a:xfrm>
              <a:prstGeom prst="rect">
                <a:avLst/>
              </a:prstGeom>
              <a:noFill/>
              <a:ln>
                <a:noFill/>
              </a:ln>
            </p:spPr>
          </p:pic>
          <p:pic>
            <p:nvPicPr>
              <p:cNvPr id="1769" name="Google Shape;1769;p9"/>
              <p:cNvPicPr preferRelativeResize="0"/>
              <p:nvPr/>
            </p:nvPicPr>
            <p:blipFill rotWithShape="1">
              <a:blip r:embed="rId7">
                <a:alphaModFix/>
              </a:blip>
              <a:srcRect b="0" l="0" r="0" t="49483"/>
              <a:stretch/>
            </p:blipFill>
            <p:spPr>
              <a:xfrm>
                <a:off x="4688635" y="2481507"/>
                <a:ext cx="855677" cy="923843"/>
              </a:xfrm>
              <a:prstGeom prst="rect">
                <a:avLst/>
              </a:prstGeom>
              <a:noFill/>
              <a:ln>
                <a:noFill/>
              </a:ln>
            </p:spPr>
          </p:pic>
          <p:pic>
            <p:nvPicPr>
              <p:cNvPr id="1770" name="Google Shape;1770;p9"/>
              <p:cNvPicPr preferRelativeResize="0"/>
              <p:nvPr/>
            </p:nvPicPr>
            <p:blipFill rotWithShape="1">
              <a:blip r:embed="rId8">
                <a:alphaModFix/>
              </a:blip>
              <a:srcRect b="0" l="0" r="0" t="0"/>
              <a:stretch/>
            </p:blipFill>
            <p:spPr>
              <a:xfrm>
                <a:off x="5615426" y="1554480"/>
                <a:ext cx="702609" cy="1828800"/>
              </a:xfrm>
              <a:prstGeom prst="rect">
                <a:avLst/>
              </a:prstGeom>
              <a:noFill/>
              <a:ln>
                <a:noFill/>
              </a:ln>
            </p:spPr>
          </p:pic>
          <p:sp>
            <p:nvSpPr>
              <p:cNvPr id="1771" name="Google Shape;1771;p9"/>
              <p:cNvSpPr txBox="1"/>
              <p:nvPr/>
            </p:nvSpPr>
            <p:spPr>
              <a:xfrm>
                <a:off x="4703064" y="2306284"/>
                <a:ext cx="85953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49%</a:t>
                </a:r>
                <a:endParaRPr/>
              </a:p>
            </p:txBody>
          </p:sp>
          <p:pic>
            <p:nvPicPr>
              <p:cNvPr id="1772" name="Google Shape;1772;p9"/>
              <p:cNvPicPr preferRelativeResize="0"/>
              <p:nvPr/>
            </p:nvPicPr>
            <p:blipFill rotWithShape="1">
              <a:blip r:embed="rId9">
                <a:alphaModFix/>
              </a:blip>
              <a:srcRect b="0" l="0" r="0" t="19791"/>
              <a:stretch/>
            </p:blipFill>
            <p:spPr>
              <a:xfrm>
                <a:off x="5614686" y="1916430"/>
                <a:ext cx="702609" cy="1466849"/>
              </a:xfrm>
              <a:prstGeom prst="rect">
                <a:avLst/>
              </a:prstGeom>
              <a:noFill/>
              <a:ln>
                <a:noFill/>
              </a:ln>
            </p:spPr>
          </p:pic>
          <p:sp>
            <p:nvSpPr>
              <p:cNvPr id="1773" name="Google Shape;1773;p9"/>
              <p:cNvSpPr txBox="1"/>
              <p:nvPr/>
            </p:nvSpPr>
            <p:spPr>
              <a:xfrm>
                <a:off x="5633212" y="2306284"/>
                <a:ext cx="704088"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FFFFFF"/>
                    </a:solidFill>
                    <a:latin typeface="Arial"/>
                    <a:ea typeface="Arial"/>
                    <a:cs typeface="Arial"/>
                    <a:sym typeface="Arial"/>
                  </a:rPr>
                  <a:t>80%</a:t>
                </a:r>
                <a:endParaRPr/>
              </a:p>
            </p:txBody>
          </p:sp>
        </p:grpSp>
      </p:grpSp>
      <p:grpSp>
        <p:nvGrpSpPr>
          <p:cNvPr id="1774" name="Google Shape;1774;p9"/>
          <p:cNvGrpSpPr/>
          <p:nvPr/>
        </p:nvGrpSpPr>
        <p:grpSpPr>
          <a:xfrm>
            <a:off x="1959395" y="1334564"/>
            <a:ext cx="1127873" cy="2518470"/>
            <a:chOff x="2819399" y="3790890"/>
            <a:chExt cx="1127873" cy="2518470"/>
          </a:xfrm>
        </p:grpSpPr>
        <p:sp>
          <p:nvSpPr>
            <p:cNvPr id="1775" name="Google Shape;1775;p9"/>
            <p:cNvSpPr txBox="1"/>
            <p:nvPr/>
          </p:nvSpPr>
          <p:spPr>
            <a:xfrm>
              <a:off x="2819399" y="3790890"/>
              <a:ext cx="1127873" cy="40011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FEM-PrEP</a:t>
              </a:r>
              <a:endParaRPr b="1" sz="1400">
                <a:solidFill>
                  <a:srgbClr val="000000"/>
                </a:solidFill>
                <a:latin typeface="Arial"/>
                <a:ea typeface="Arial"/>
                <a:cs typeface="Arial"/>
                <a:sym typeface="Arial"/>
              </a:endParaRPr>
            </a:p>
            <a:p>
              <a:pPr indent="0" lvl="0" marL="0" marR="0" rtl="0" algn="ctr">
                <a:spcBef>
                  <a:spcPts val="0"/>
                </a:spcBef>
                <a:spcAft>
                  <a:spcPts val="0"/>
                </a:spcAft>
                <a:buNone/>
              </a:pPr>
              <a:r>
                <a:rPr lang="en-US" sz="1200">
                  <a:solidFill>
                    <a:srgbClr val="000000"/>
                  </a:solidFill>
                  <a:latin typeface="Arial"/>
                  <a:ea typeface="Arial"/>
                  <a:cs typeface="Arial"/>
                  <a:sym typeface="Arial"/>
                </a:rPr>
                <a:t>(TDF/FTC)</a:t>
              </a:r>
              <a:endParaRPr/>
            </a:p>
          </p:txBody>
        </p:sp>
        <p:sp>
          <p:nvSpPr>
            <p:cNvPr id="1776" name="Google Shape;1776;p9"/>
            <p:cNvSpPr txBox="1"/>
            <p:nvPr/>
          </p:nvSpPr>
          <p:spPr>
            <a:xfrm>
              <a:off x="2949631" y="6124662"/>
              <a:ext cx="85953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-52-41</a:t>
              </a:r>
              <a:endParaRPr/>
            </a:p>
          </p:txBody>
        </p:sp>
        <p:sp>
          <p:nvSpPr>
            <p:cNvPr id="1777" name="Google Shape;1777;p9"/>
            <p:cNvSpPr/>
            <p:nvPr/>
          </p:nvSpPr>
          <p:spPr>
            <a:xfrm>
              <a:off x="2872743" y="3794760"/>
              <a:ext cx="1005840" cy="25146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1778" name="Google Shape;1778;p9"/>
            <p:cNvGrpSpPr/>
            <p:nvPr/>
          </p:nvGrpSpPr>
          <p:grpSpPr>
            <a:xfrm>
              <a:off x="2895600" y="4251479"/>
              <a:ext cx="991259" cy="1844521"/>
              <a:chOff x="2895600" y="4267200"/>
              <a:chExt cx="991259" cy="1844521"/>
            </a:xfrm>
          </p:grpSpPr>
          <p:pic>
            <p:nvPicPr>
              <p:cNvPr id="1779" name="Google Shape;1779;p9"/>
              <p:cNvPicPr preferRelativeResize="0"/>
              <p:nvPr/>
            </p:nvPicPr>
            <p:blipFill rotWithShape="1">
              <a:blip r:embed="rId6">
                <a:alphaModFix/>
              </a:blip>
              <a:srcRect b="0" l="0" r="0" t="0"/>
              <a:stretch/>
            </p:blipFill>
            <p:spPr>
              <a:xfrm>
                <a:off x="2957286" y="4267200"/>
                <a:ext cx="855677" cy="1828800"/>
              </a:xfrm>
              <a:prstGeom prst="rect">
                <a:avLst/>
              </a:prstGeom>
              <a:noFill/>
              <a:ln>
                <a:noFill/>
              </a:ln>
            </p:spPr>
          </p:pic>
          <p:pic>
            <p:nvPicPr>
              <p:cNvPr id="1780" name="Google Shape;1780;p9"/>
              <p:cNvPicPr preferRelativeResize="0"/>
              <p:nvPr/>
            </p:nvPicPr>
            <p:blipFill rotWithShape="1">
              <a:blip r:embed="rId7">
                <a:alphaModFix/>
              </a:blip>
              <a:srcRect b="1" l="0" r="0" t="93193"/>
              <a:stretch/>
            </p:blipFill>
            <p:spPr>
              <a:xfrm>
                <a:off x="2957286" y="5987257"/>
                <a:ext cx="855677" cy="124464"/>
              </a:xfrm>
              <a:prstGeom prst="rect">
                <a:avLst/>
              </a:prstGeom>
              <a:noFill/>
              <a:ln>
                <a:noFill/>
              </a:ln>
            </p:spPr>
          </p:pic>
          <p:sp>
            <p:nvSpPr>
              <p:cNvPr id="1781" name="Google Shape;1781;p9"/>
              <p:cNvSpPr txBox="1"/>
              <p:nvPr/>
            </p:nvSpPr>
            <p:spPr>
              <a:xfrm>
                <a:off x="2895600" y="5012655"/>
                <a:ext cx="991259"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6%</a:t>
                </a:r>
                <a:endParaRPr/>
              </a:p>
            </p:txBody>
          </p:sp>
        </p:grpSp>
      </p:grpSp>
      <p:grpSp>
        <p:nvGrpSpPr>
          <p:cNvPr id="1782" name="Google Shape;1782;p9"/>
          <p:cNvGrpSpPr/>
          <p:nvPr/>
        </p:nvGrpSpPr>
        <p:grpSpPr>
          <a:xfrm>
            <a:off x="883920" y="1330737"/>
            <a:ext cx="1005840" cy="2518470"/>
            <a:chOff x="3994312" y="3790890"/>
            <a:chExt cx="1005840" cy="2518470"/>
          </a:xfrm>
        </p:grpSpPr>
        <p:sp>
          <p:nvSpPr>
            <p:cNvPr id="1783" name="Google Shape;1783;p9"/>
            <p:cNvSpPr txBox="1"/>
            <p:nvPr/>
          </p:nvSpPr>
          <p:spPr>
            <a:xfrm>
              <a:off x="3994312" y="3790890"/>
              <a:ext cx="1005840" cy="40011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iPrEx</a:t>
              </a:r>
              <a:endParaRPr b="1" sz="1400">
                <a:solidFill>
                  <a:srgbClr val="000000"/>
                </a:solidFill>
                <a:latin typeface="Arial"/>
                <a:ea typeface="Arial"/>
                <a:cs typeface="Arial"/>
                <a:sym typeface="Arial"/>
              </a:endParaRPr>
            </a:p>
            <a:p>
              <a:pPr indent="0" lvl="0" marL="0" marR="0" rtl="0" algn="ctr">
                <a:spcBef>
                  <a:spcPts val="0"/>
                </a:spcBef>
                <a:spcAft>
                  <a:spcPts val="0"/>
                </a:spcAft>
                <a:buNone/>
              </a:pPr>
              <a:r>
                <a:rPr lang="en-US" sz="1200">
                  <a:solidFill>
                    <a:srgbClr val="000000"/>
                  </a:solidFill>
                  <a:latin typeface="Arial"/>
                  <a:ea typeface="Arial"/>
                  <a:cs typeface="Arial"/>
                  <a:sym typeface="Arial"/>
                </a:rPr>
                <a:t>(TDF/FTC)</a:t>
              </a:r>
              <a:endParaRPr/>
            </a:p>
          </p:txBody>
        </p:sp>
        <p:sp>
          <p:nvSpPr>
            <p:cNvPr id="1784" name="Google Shape;1784;p9"/>
            <p:cNvSpPr txBox="1"/>
            <p:nvPr/>
          </p:nvSpPr>
          <p:spPr>
            <a:xfrm>
              <a:off x="4152641" y="6110404"/>
              <a:ext cx="704088"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000000"/>
                  </a:solidFill>
                  <a:latin typeface="Arial"/>
                  <a:ea typeface="Arial"/>
                  <a:cs typeface="Arial"/>
                  <a:sym typeface="Arial"/>
                </a:rPr>
                <a:t>CI: 15-63</a:t>
              </a:r>
              <a:endParaRPr/>
            </a:p>
          </p:txBody>
        </p:sp>
        <p:sp>
          <p:nvSpPr>
            <p:cNvPr id="1785" name="Google Shape;1785;p9"/>
            <p:cNvSpPr/>
            <p:nvPr/>
          </p:nvSpPr>
          <p:spPr>
            <a:xfrm>
              <a:off x="3994312" y="3794760"/>
              <a:ext cx="1005840" cy="25146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1786" name="Google Shape;1786;p9"/>
            <p:cNvGrpSpPr/>
            <p:nvPr/>
          </p:nvGrpSpPr>
          <p:grpSpPr>
            <a:xfrm>
              <a:off x="4191000" y="4267200"/>
              <a:ext cx="704088" cy="1828800"/>
              <a:chOff x="4202651" y="4267200"/>
              <a:chExt cx="704088" cy="1828800"/>
            </a:xfrm>
          </p:grpSpPr>
          <p:pic>
            <p:nvPicPr>
              <p:cNvPr id="1787" name="Google Shape;1787;p9"/>
              <p:cNvPicPr preferRelativeResize="0"/>
              <p:nvPr/>
            </p:nvPicPr>
            <p:blipFill rotWithShape="1">
              <a:blip r:embed="rId8">
                <a:alphaModFix/>
              </a:blip>
              <a:srcRect b="0" l="0" r="0" t="0"/>
              <a:stretch/>
            </p:blipFill>
            <p:spPr>
              <a:xfrm>
                <a:off x="4203391" y="4267200"/>
                <a:ext cx="702609" cy="1828800"/>
              </a:xfrm>
              <a:prstGeom prst="rect">
                <a:avLst/>
              </a:prstGeom>
              <a:noFill/>
              <a:ln>
                <a:noFill/>
              </a:ln>
            </p:spPr>
          </p:pic>
          <p:pic>
            <p:nvPicPr>
              <p:cNvPr id="1788" name="Google Shape;1788;p9"/>
              <p:cNvPicPr preferRelativeResize="0"/>
              <p:nvPr/>
            </p:nvPicPr>
            <p:blipFill rotWithShape="1">
              <a:blip r:embed="rId9">
                <a:alphaModFix/>
              </a:blip>
              <a:srcRect b="0" l="0" r="0" t="57029"/>
              <a:stretch/>
            </p:blipFill>
            <p:spPr>
              <a:xfrm>
                <a:off x="4202651" y="5310188"/>
                <a:ext cx="702609" cy="785811"/>
              </a:xfrm>
              <a:prstGeom prst="rect">
                <a:avLst/>
              </a:prstGeom>
              <a:noFill/>
              <a:ln>
                <a:noFill/>
              </a:ln>
            </p:spPr>
          </p:pic>
          <p:sp>
            <p:nvSpPr>
              <p:cNvPr id="1789" name="Google Shape;1789;p9"/>
              <p:cNvSpPr txBox="1"/>
              <p:nvPr/>
            </p:nvSpPr>
            <p:spPr>
              <a:xfrm>
                <a:off x="4202651" y="4996934"/>
                <a:ext cx="704088"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 42%</a:t>
                </a:r>
                <a:endParaRPr/>
              </a:p>
            </p:txBody>
          </p:sp>
        </p:grpSp>
      </p:grpSp>
      <p:sp>
        <p:nvSpPr>
          <p:cNvPr id="1790" name="Google Shape;1790;p9"/>
          <p:cNvSpPr txBox="1"/>
          <p:nvPr/>
        </p:nvSpPr>
        <p:spPr>
          <a:xfrm>
            <a:off x="430159" y="6663386"/>
            <a:ext cx="1667123" cy="12465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900">
                <a:solidFill>
                  <a:srgbClr val="000000"/>
                </a:solidFill>
                <a:latin typeface="Arial"/>
                <a:ea typeface="Arial"/>
                <a:cs typeface="Arial"/>
                <a:sym typeface="Arial"/>
              </a:rPr>
              <a:t>Courtesy of Raphael J Landovitz</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2"/>
                                        </p:tgtEl>
                                        <p:attrNameLst>
                                          <p:attrName>style.visibility</p:attrName>
                                        </p:attrNameLst>
                                      </p:cBhvr>
                                      <p:to>
                                        <p:strVal val="visible"/>
                                      </p:to>
                                    </p:set>
                                    <p:animEffect filter="fade" transition="in">
                                      <p:cBhvr>
                                        <p:cTn dur="500"/>
                                        <p:tgtEl>
                                          <p:spTgt spid="17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74"/>
                                        </p:tgtEl>
                                        <p:attrNameLst>
                                          <p:attrName>style.visibility</p:attrName>
                                        </p:attrNameLst>
                                      </p:cBhvr>
                                      <p:to>
                                        <p:strVal val="visible"/>
                                      </p:to>
                                    </p:set>
                                    <p:animEffect filter="fade" transition="in">
                                      <p:cBhvr>
                                        <p:cTn dur="500"/>
                                        <p:tgtEl>
                                          <p:spTgt spid="177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62"/>
                                        </p:tgtEl>
                                        <p:attrNameLst>
                                          <p:attrName>style.visibility</p:attrName>
                                        </p:attrNameLst>
                                      </p:cBhvr>
                                      <p:to>
                                        <p:strVal val="visible"/>
                                      </p:to>
                                    </p:set>
                                    <p:animEffect filter="fade" transition="in">
                                      <p:cBhvr>
                                        <p:cTn dur="500"/>
                                        <p:tgtEl>
                                          <p:spTgt spid="176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40"/>
                                        </p:tgtEl>
                                        <p:attrNameLst>
                                          <p:attrName>style.visibility</p:attrName>
                                        </p:attrNameLst>
                                      </p:cBhvr>
                                      <p:to>
                                        <p:strVal val="visible"/>
                                      </p:to>
                                    </p:set>
                                    <p:animEffect filter="fade" transition="in">
                                      <p:cBhvr>
                                        <p:cTn dur="500"/>
                                        <p:tgtEl>
                                          <p:spTgt spid="174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19"/>
                                        </p:tgtEl>
                                        <p:attrNameLst>
                                          <p:attrName>style.visibility</p:attrName>
                                        </p:attrNameLst>
                                      </p:cBhvr>
                                      <p:to>
                                        <p:strVal val="visible"/>
                                      </p:to>
                                    </p:set>
                                    <p:animEffect filter="fade" transition="in">
                                      <p:cBhvr>
                                        <p:cTn dur="500"/>
                                        <p:tgtEl>
                                          <p:spTgt spid="1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6_Gilead HIV">
  <a:themeElements>
    <a:clrScheme name="Custom 8">
      <a:dk1>
        <a:srgbClr val="000000"/>
      </a:dk1>
      <a:lt1>
        <a:srgbClr val="FFFFFF"/>
      </a:lt1>
      <a:dk2>
        <a:srgbClr val="CC0000"/>
      </a:dk2>
      <a:lt2>
        <a:srgbClr val="E2E2E2"/>
      </a:lt2>
      <a:accent1>
        <a:srgbClr val="CC0000"/>
      </a:accent1>
      <a:accent2>
        <a:srgbClr val="717074"/>
      </a:accent2>
      <a:accent3>
        <a:srgbClr val="0972C9"/>
      </a:accent3>
      <a:accent4>
        <a:srgbClr val="FBB040"/>
      </a:accent4>
      <a:accent5>
        <a:srgbClr val="6338A2"/>
      </a:accent5>
      <a:accent6>
        <a:srgbClr val="F66900"/>
      </a:accent6>
      <a:hlink>
        <a:srgbClr val="0972C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Gilead HIV">
  <a:themeElements>
    <a:clrScheme name="Custom 8">
      <a:dk1>
        <a:srgbClr val="000000"/>
      </a:dk1>
      <a:lt1>
        <a:srgbClr val="FFFFFF"/>
      </a:lt1>
      <a:dk2>
        <a:srgbClr val="CC0000"/>
      </a:dk2>
      <a:lt2>
        <a:srgbClr val="E2E2E2"/>
      </a:lt2>
      <a:accent1>
        <a:srgbClr val="CC0000"/>
      </a:accent1>
      <a:accent2>
        <a:srgbClr val="717074"/>
      </a:accent2>
      <a:accent3>
        <a:srgbClr val="0972C9"/>
      </a:accent3>
      <a:accent4>
        <a:srgbClr val="FBB040"/>
      </a:accent4>
      <a:accent5>
        <a:srgbClr val="6338A2"/>
      </a:accent5>
      <a:accent6>
        <a:srgbClr val="F66900"/>
      </a:accent6>
      <a:hlink>
        <a:srgbClr val="0972C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ilead HIV">
  <a:themeElements>
    <a:clrScheme name="Custom 8">
      <a:dk1>
        <a:srgbClr val="000000"/>
      </a:dk1>
      <a:lt1>
        <a:srgbClr val="FFFFFF"/>
      </a:lt1>
      <a:dk2>
        <a:srgbClr val="CC0000"/>
      </a:dk2>
      <a:lt2>
        <a:srgbClr val="E2E2E2"/>
      </a:lt2>
      <a:accent1>
        <a:srgbClr val="CC0000"/>
      </a:accent1>
      <a:accent2>
        <a:srgbClr val="717074"/>
      </a:accent2>
      <a:accent3>
        <a:srgbClr val="0972C9"/>
      </a:accent3>
      <a:accent4>
        <a:srgbClr val="FBB040"/>
      </a:accent4>
      <a:accent5>
        <a:srgbClr val="6338A2"/>
      </a:accent5>
      <a:accent6>
        <a:srgbClr val="F66900"/>
      </a:accent6>
      <a:hlink>
        <a:srgbClr val="0972C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9_New HIV Templates">
  <a:themeElements>
    <a:clrScheme name="Gilead HIV">
      <a:dk1>
        <a:srgbClr val="000000"/>
      </a:dk1>
      <a:lt1>
        <a:srgbClr val="FFFFFF"/>
      </a:lt1>
      <a:dk2>
        <a:srgbClr val="CC0000"/>
      </a:dk2>
      <a:lt2>
        <a:srgbClr val="E2E2E2"/>
      </a:lt2>
      <a:accent1>
        <a:srgbClr val="CC0000"/>
      </a:accent1>
      <a:accent2>
        <a:srgbClr val="717074"/>
      </a:accent2>
      <a:accent3>
        <a:srgbClr val="0972C9"/>
      </a:accent3>
      <a:accent4>
        <a:srgbClr val="FBB040"/>
      </a:accent4>
      <a:accent5>
        <a:srgbClr val="A117DF"/>
      </a:accent5>
      <a:accent6>
        <a:srgbClr val="F66900"/>
      </a:accent6>
      <a:hlink>
        <a:srgbClr val="0972C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Gilead HIV TemplateV5">
  <a:themeElements>
    <a:clrScheme name="Gilead HIV">
      <a:dk1>
        <a:srgbClr val="000000"/>
      </a:dk1>
      <a:lt1>
        <a:srgbClr val="FFFFFF"/>
      </a:lt1>
      <a:dk2>
        <a:srgbClr val="CC0000"/>
      </a:dk2>
      <a:lt2>
        <a:srgbClr val="E2E2E2"/>
      </a:lt2>
      <a:accent1>
        <a:srgbClr val="CC0000"/>
      </a:accent1>
      <a:accent2>
        <a:srgbClr val="717074"/>
      </a:accent2>
      <a:accent3>
        <a:srgbClr val="0972C9"/>
      </a:accent3>
      <a:accent4>
        <a:srgbClr val="FBB040"/>
      </a:accent4>
      <a:accent5>
        <a:srgbClr val="6338A2"/>
      </a:accent5>
      <a:accent6>
        <a:srgbClr val="F66900"/>
      </a:accent6>
      <a:hlink>
        <a:srgbClr val="0972C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Office Theme">
  <a:themeElements>
    <a:clrScheme name="Custom 7">
      <a:dk1>
        <a:srgbClr val="1F497D"/>
      </a:dk1>
      <a:lt1>
        <a:srgbClr val="FFFFFF"/>
      </a:lt1>
      <a:dk2>
        <a:srgbClr val="4F91CD"/>
      </a:dk2>
      <a:lt2>
        <a:srgbClr val="F37736"/>
      </a:lt2>
      <a:accent1>
        <a:srgbClr val="FFDE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Gilead HIV">
    <a:dk1>
      <a:sysClr val="windowText" lastClr="000000"/>
    </a:dk1>
    <a:lt1>
      <a:sysClr val="window" lastClr="FFFFFF"/>
    </a:lt1>
    <a:dk2>
      <a:srgbClr val="CC0000"/>
    </a:dk2>
    <a:lt2>
      <a:srgbClr val="E2E2E2"/>
    </a:lt2>
    <a:accent1>
      <a:srgbClr val="CC0000"/>
    </a:accent1>
    <a:accent2>
      <a:srgbClr val="717074"/>
    </a:accent2>
    <a:accent3>
      <a:srgbClr val="0972C9"/>
    </a:accent3>
    <a:accent4>
      <a:srgbClr val="FBB040"/>
    </a:accent4>
    <a:accent5>
      <a:srgbClr val="A117DF"/>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2016-05-31T02:12:44Z</dcterms:created>
  <dc:creator>Patty Martin</dc:creator>
</cp:coreProperties>
</file>