
<file path=[Content_Types].xml><?xml version="1.0" encoding="utf-8"?>
<Types xmlns="http://schemas.openxmlformats.org/package/2006/content-types">
  <Default ContentType="image/jpeg" Extension="jpg"/>
  <Default ContentType="application/vnd.openxmlformats-officedocument.vmlDrawing" Extension="vml"/>
  <Default ContentType="application/x-fontdata" Extension="fntdata"/>
  <Default ContentType="application/vnd.openxmlformats-officedocument.oleObject" Extension="bin"/>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9.xml"/>
  <Override ContentType="application/vnd.openxmlformats-officedocument.presentationml.slideMaster+xml" PartName="/ppt/slideMasters/slideMaster18.xml"/>
  <Override ContentType="application/vnd.openxmlformats-officedocument.presentationml.slideMaster+xml" PartName="/ppt/slideMasters/slideMaster11.xml"/>
  <Override ContentType="application/vnd.openxmlformats-officedocument.presentationml.slideMaster+xml" PartName="/ppt/slideMasters/slideMaster13.xml"/>
  <Override ContentType="application/vnd.openxmlformats-officedocument.presentationml.slideMaster+xml" PartName="/ppt/slideMasters/slideMaster10.xml"/>
  <Override ContentType="application/vnd.openxmlformats-officedocument.presentationml.slideMaster+xml" PartName="/ppt/slideMasters/slideMaster15.xml"/>
  <Override ContentType="application/vnd.openxmlformats-officedocument.presentationml.slideMaster+xml" PartName="/ppt/slideMasters/slideMaster1.xml"/>
  <Override ContentType="application/vnd.openxmlformats-officedocument.presentationml.slideMaster+xml" PartName="/ppt/slideMasters/slideMaster7.xml"/>
  <Override ContentType="application/vnd.openxmlformats-officedocument.presentationml.slideMaster+xml" PartName="/ppt/slideMasters/slideMaster5.xml"/>
  <Override ContentType="application/vnd.openxmlformats-officedocument.presentationml.slideMaster+xml" PartName="/ppt/slideMasters/slideMaster8.xml"/>
  <Override ContentType="application/vnd.openxmlformats-officedocument.presentationml.slideMaster+xml" PartName="/ppt/slideMasters/slideMaster3.xml"/>
  <Override ContentType="application/vnd.openxmlformats-officedocument.presentationml.slideMaster+xml" PartName="/ppt/slideMasters/slideMaster19.xml"/>
  <Override ContentType="application/vnd.openxmlformats-officedocument.presentationml.slideMaster+xml" PartName="/ppt/slideMasters/slideMaster14.xml"/>
  <Override ContentType="application/vnd.openxmlformats-officedocument.presentationml.slideMaster+xml" PartName="/ppt/slideMasters/slideMaster17.xml"/>
  <Override ContentType="application/vnd.openxmlformats-officedocument.presentationml.slideMaster+xml" PartName="/ppt/slideMasters/slideMaster12.xml"/>
  <Override ContentType="application/vnd.openxmlformats-officedocument.presentationml.slideMaster+xml" PartName="/ppt/slideMasters/slideMaster16.xml"/>
  <Override ContentType="application/vnd.openxmlformats-officedocument.presentationml.slideMaster+xml" PartName="/ppt/slideMasters/slideMaster4.xml"/>
  <Override ContentType="application/vnd.openxmlformats-officedocument.presentationml.slideMaster+xml" PartName="/ppt/slideMasters/slideMaster6.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oleObject" PartName="/ppt/embeddings/oleObject1.bin"/>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14.xml"/>
  <Override ContentType="application/vnd.openxmlformats-officedocument.theme+xml" PartName="/ppt/theme/theme6.xml"/>
  <Override ContentType="application/vnd.openxmlformats-officedocument.theme+xml" PartName="/ppt/theme/theme19.xml"/>
  <Override ContentType="application/vnd.openxmlformats-officedocument.theme+xml" PartName="/ppt/theme/theme3.xml"/>
  <Override ContentType="application/vnd.openxmlformats-officedocument.theme+xml" PartName="/ppt/theme/theme20.xml"/>
  <Override ContentType="application/vnd.openxmlformats-officedocument.theme+xml" PartName="/ppt/theme/theme17.xml"/>
  <Override ContentType="application/vnd.openxmlformats-officedocument.theme+xml" PartName="/ppt/theme/theme11.xml"/>
  <Override ContentType="application/vnd.openxmlformats-officedocument.theme+xml" PartName="/ppt/theme/theme5.xml"/>
  <Override ContentType="application/vnd.openxmlformats-officedocument.theme+xml" PartName="/ppt/theme/theme15.xml"/>
  <Override ContentType="application/vnd.openxmlformats-officedocument.theme+xml" PartName="/ppt/theme/theme9.xml"/>
  <Override ContentType="application/vnd.openxmlformats-officedocument.theme+xml" PartName="/ppt/theme/theme13.xml"/>
  <Override ContentType="application/vnd.openxmlformats-officedocument.theme+xml" PartName="/ppt/theme/theme7.xml"/>
  <Override ContentType="application/vnd.openxmlformats-officedocument.theme+xml" PartName="/ppt/theme/theme2.xml"/>
  <Override ContentType="application/vnd.openxmlformats-officedocument.theme+xml" PartName="/ppt/theme/theme4.xml"/>
  <Override ContentType="application/vnd.openxmlformats-officedocument.theme+xml" PartName="/ppt/theme/theme18.xml"/>
  <Override ContentType="application/vnd.openxmlformats-officedocument.theme+xml" PartName="/ppt/theme/theme8.xml"/>
  <Override ContentType="application/vnd.openxmlformats-officedocument.theme+xml" PartName="/ppt/theme/theme10.xml"/>
  <Override ContentType="application/vnd.openxmlformats-officedocument.theme+xml" PartName="/ppt/theme/theme16.xml"/>
  <Override ContentType="application/vnd.openxmlformats-officedocument.theme+xml" PartName="/ppt/theme/theme1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 id="2147483650" r:id="rId5"/>
    <p:sldMasterId id="2147483652" r:id="rId6"/>
    <p:sldMasterId id="2147483654" r:id="rId7"/>
    <p:sldMasterId id="2147483656" r:id="rId8"/>
    <p:sldMasterId id="2147483657" r:id="rId9"/>
    <p:sldMasterId id="2147483659" r:id="rId10"/>
    <p:sldMasterId id="2147483661" r:id="rId11"/>
    <p:sldMasterId id="2147483663" r:id="rId12"/>
    <p:sldMasterId id="2147483665" r:id="rId13"/>
    <p:sldMasterId id="2147483667" r:id="rId14"/>
    <p:sldMasterId id="2147483669" r:id="rId15"/>
    <p:sldMasterId id="2147483671" r:id="rId16"/>
    <p:sldMasterId id="2147483673" r:id="rId17"/>
    <p:sldMasterId id="2147483675" r:id="rId18"/>
    <p:sldMasterId id="2147483677" r:id="rId19"/>
    <p:sldMasterId id="2147483679" r:id="rId20"/>
    <p:sldMasterId id="2147483681" r:id="rId21"/>
    <p:sldMasterId id="2147483683" r:id="rId22"/>
  </p:sldMasterIdLst>
  <p:notesMasterIdLst>
    <p:notesMasterId r:id="rId23"/>
  </p:notesMasterIdLst>
  <p:sldIdLst>
    <p:sldId id="256" r:id="rId24"/>
    <p:sldId id="257" r:id="rId25"/>
    <p:sldId id="258" r:id="rId26"/>
    <p:sldId id="259" r:id="rId27"/>
    <p:sldId id="260" r:id="rId28"/>
    <p:sldId id="261" r:id="rId29"/>
    <p:sldId id="262" r:id="rId30"/>
    <p:sldId id="263" r:id="rId31"/>
    <p:sldId id="264" r:id="rId32"/>
    <p:sldId id="265" r:id="rId33"/>
    <p:sldId id="266" r:id="rId34"/>
    <p:sldId id="267" r:id="rId35"/>
    <p:sldId id="268" r:id="rId36"/>
    <p:sldId id="269" r:id="rId37"/>
    <p:sldId id="270" r:id="rId38"/>
    <p:sldId id="271" r:id="rId39"/>
    <p:sldId id="272" r:id="rId40"/>
    <p:sldId id="273" r:id="rId41"/>
    <p:sldId id="274" r:id="rId42"/>
    <p:sldId id="275" r:id="rId43"/>
    <p:sldId id="276" r:id="rId44"/>
    <p:sldId id="277" r:id="rId45"/>
    <p:sldId id="278" r:id="rId46"/>
    <p:sldId id="279" r:id="rId47"/>
    <p:sldId id="280" r:id="rId48"/>
    <p:sldId id="281" r:id="rId49"/>
  </p:sldIdLst>
  <p:sldSz cy="6858000" cx="9144000"/>
  <p:notesSz cx="6858000" cy="9144000"/>
  <p:embeddedFontLst>
    <p:embeddedFont>
      <p:font typeface="Century Gothic"/>
      <p:regular r:id="rId50"/>
      <p:bold r:id="rId51"/>
      <p:italic r:id="rId52"/>
      <p:boldItalic r:id="rId5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54" roundtripDataSignature="AMtx7mirNBc0FHsKQ7LfAmTofMcPe88Z/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17.xml"/><Relationship Id="rId42" Type="http://schemas.openxmlformats.org/officeDocument/2006/relationships/slide" Target="slides/slide19.xml"/><Relationship Id="rId41" Type="http://schemas.openxmlformats.org/officeDocument/2006/relationships/slide" Target="slides/slide18.xml"/><Relationship Id="rId44" Type="http://schemas.openxmlformats.org/officeDocument/2006/relationships/slide" Target="slides/slide21.xml"/><Relationship Id="rId43" Type="http://schemas.openxmlformats.org/officeDocument/2006/relationships/slide" Target="slides/slide20.xml"/><Relationship Id="rId46" Type="http://schemas.openxmlformats.org/officeDocument/2006/relationships/slide" Target="slides/slide23.xml"/><Relationship Id="rId45" Type="http://schemas.openxmlformats.org/officeDocument/2006/relationships/slide" Target="slides/slide22.xml"/><Relationship Id="rId1" Type="http://schemas.openxmlformats.org/officeDocument/2006/relationships/theme" Target="theme/theme14.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48" Type="http://schemas.openxmlformats.org/officeDocument/2006/relationships/slide" Target="slides/slide25.xml"/><Relationship Id="rId47" Type="http://schemas.openxmlformats.org/officeDocument/2006/relationships/slide" Target="slides/slide24.xml"/><Relationship Id="rId49" Type="http://schemas.openxmlformats.org/officeDocument/2006/relationships/slide" Target="slides/slide26.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Master" Target="slideMasters/slideMaster5.xml"/><Relationship Id="rId31" Type="http://schemas.openxmlformats.org/officeDocument/2006/relationships/slide" Target="slides/slide8.xml"/><Relationship Id="rId30" Type="http://schemas.openxmlformats.org/officeDocument/2006/relationships/slide" Target="slides/slide7.xml"/><Relationship Id="rId33" Type="http://schemas.openxmlformats.org/officeDocument/2006/relationships/slide" Target="slides/slide10.xml"/><Relationship Id="rId32" Type="http://schemas.openxmlformats.org/officeDocument/2006/relationships/slide" Target="slides/slide9.xml"/><Relationship Id="rId35" Type="http://schemas.openxmlformats.org/officeDocument/2006/relationships/slide" Target="slides/slide12.xml"/><Relationship Id="rId34" Type="http://schemas.openxmlformats.org/officeDocument/2006/relationships/slide" Target="slides/slide11.xml"/><Relationship Id="rId37" Type="http://schemas.openxmlformats.org/officeDocument/2006/relationships/slide" Target="slides/slide14.xml"/><Relationship Id="rId36" Type="http://schemas.openxmlformats.org/officeDocument/2006/relationships/slide" Target="slides/slide13.xml"/><Relationship Id="rId39" Type="http://schemas.openxmlformats.org/officeDocument/2006/relationships/slide" Target="slides/slide16.xml"/><Relationship Id="rId38" Type="http://schemas.openxmlformats.org/officeDocument/2006/relationships/slide" Target="slides/slide15.xml"/><Relationship Id="rId20" Type="http://schemas.openxmlformats.org/officeDocument/2006/relationships/slideMaster" Target="slideMasters/slideMaster17.xml"/><Relationship Id="rId22" Type="http://schemas.openxmlformats.org/officeDocument/2006/relationships/slideMaster" Target="slideMasters/slideMaster19.xml"/><Relationship Id="rId21" Type="http://schemas.openxmlformats.org/officeDocument/2006/relationships/slideMaster" Target="slideMasters/slideMaster18.xml"/><Relationship Id="rId24" Type="http://schemas.openxmlformats.org/officeDocument/2006/relationships/slide" Target="slides/slide1.xml"/><Relationship Id="rId23" Type="http://schemas.openxmlformats.org/officeDocument/2006/relationships/notesMaster" Target="notesMasters/notesMaster1.xml"/><Relationship Id="rId26" Type="http://schemas.openxmlformats.org/officeDocument/2006/relationships/slide" Target="slides/slide3.xml"/><Relationship Id="rId25" Type="http://schemas.openxmlformats.org/officeDocument/2006/relationships/slide" Target="slides/slide2.xml"/><Relationship Id="rId28" Type="http://schemas.openxmlformats.org/officeDocument/2006/relationships/slide" Target="slides/slide5.xml"/><Relationship Id="rId27" Type="http://schemas.openxmlformats.org/officeDocument/2006/relationships/slide" Target="slides/slide4.xml"/><Relationship Id="rId29" Type="http://schemas.openxmlformats.org/officeDocument/2006/relationships/slide" Target="slides/slide6.xml"/><Relationship Id="rId51" Type="http://schemas.openxmlformats.org/officeDocument/2006/relationships/font" Target="fonts/CenturyGothic-bold.fntdata"/><Relationship Id="rId50" Type="http://schemas.openxmlformats.org/officeDocument/2006/relationships/font" Target="fonts/CenturyGothic-regular.fntdata"/><Relationship Id="rId53" Type="http://schemas.openxmlformats.org/officeDocument/2006/relationships/font" Target="fonts/CenturyGothic-boldItalic.fntdata"/><Relationship Id="rId52" Type="http://schemas.openxmlformats.org/officeDocument/2006/relationships/font" Target="fonts/CenturyGothic-italic.fntdata"/><Relationship Id="rId11" Type="http://schemas.openxmlformats.org/officeDocument/2006/relationships/slideMaster" Target="slideMasters/slideMaster8.xml"/><Relationship Id="rId10" Type="http://schemas.openxmlformats.org/officeDocument/2006/relationships/slideMaster" Target="slideMasters/slideMaster7.xml"/><Relationship Id="rId54" Type="http://customschemas.google.com/relationships/presentationmetadata" Target="metadata"/><Relationship Id="rId13" Type="http://schemas.openxmlformats.org/officeDocument/2006/relationships/slideMaster" Target="slideMasters/slideMaster10.xml"/><Relationship Id="rId12" Type="http://schemas.openxmlformats.org/officeDocument/2006/relationships/slideMaster" Target="slideMasters/slideMaster9.xml"/><Relationship Id="rId15" Type="http://schemas.openxmlformats.org/officeDocument/2006/relationships/slideMaster" Target="slideMasters/slideMaster12.xml"/><Relationship Id="rId14" Type="http://schemas.openxmlformats.org/officeDocument/2006/relationships/slideMaster" Target="slideMasters/slideMaster11.xml"/><Relationship Id="rId17" Type="http://schemas.openxmlformats.org/officeDocument/2006/relationships/slideMaster" Target="slideMasters/slideMaster14.xml"/><Relationship Id="rId16" Type="http://schemas.openxmlformats.org/officeDocument/2006/relationships/slideMaster" Target="slideMasters/slideMaster13.xml"/><Relationship Id="rId19" Type="http://schemas.openxmlformats.org/officeDocument/2006/relationships/slideMaster" Target="slideMasters/slideMaster16.xml"/><Relationship Id="rId18" Type="http://schemas.openxmlformats.org/officeDocument/2006/relationships/slideMaster" Target="slideMasters/slideMaster1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rgbClr val="000000"/>
                </a:solidFill>
                <a:latin typeface="Century Gothic"/>
                <a:ea typeface="Century Gothic"/>
                <a:cs typeface="Century Gothic"/>
                <a:sym typeface="Century Gothic"/>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0" name="Shape 760"/>
        <p:cNvGrpSpPr/>
        <p:nvPr/>
      </p:nvGrpSpPr>
      <p:grpSpPr>
        <a:xfrm>
          <a:off x="0" y="0"/>
          <a:ext cx="0" cy="0"/>
          <a:chOff x="0" y="0"/>
          <a:chExt cx="0" cy="0"/>
        </a:xfrm>
      </p:grpSpPr>
      <p:sp>
        <p:nvSpPr>
          <p:cNvPr id="761" name="Google Shape;761;p1: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762" name="Google Shape;762;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63" name="Google Shape;763;p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4" name="Shape 824"/>
        <p:cNvGrpSpPr/>
        <p:nvPr/>
      </p:nvGrpSpPr>
      <p:grpSpPr>
        <a:xfrm>
          <a:off x="0" y="0"/>
          <a:ext cx="0" cy="0"/>
          <a:chOff x="0" y="0"/>
          <a:chExt cx="0" cy="0"/>
        </a:xfrm>
      </p:grpSpPr>
      <p:sp>
        <p:nvSpPr>
          <p:cNvPr id="825" name="Google Shape;825;p10: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26" name="Google Shape;826;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27" name="Google Shape;827;p1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1" name="Shape 831"/>
        <p:cNvGrpSpPr/>
        <p:nvPr/>
      </p:nvGrpSpPr>
      <p:grpSpPr>
        <a:xfrm>
          <a:off x="0" y="0"/>
          <a:ext cx="0" cy="0"/>
          <a:chOff x="0" y="0"/>
          <a:chExt cx="0" cy="0"/>
        </a:xfrm>
      </p:grpSpPr>
      <p:sp>
        <p:nvSpPr>
          <p:cNvPr id="832" name="Google Shape;832;p11: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33" name="Google Shape;833;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34" name="Google Shape;834;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8" name="Shape 838"/>
        <p:cNvGrpSpPr/>
        <p:nvPr/>
      </p:nvGrpSpPr>
      <p:grpSpPr>
        <a:xfrm>
          <a:off x="0" y="0"/>
          <a:ext cx="0" cy="0"/>
          <a:chOff x="0" y="0"/>
          <a:chExt cx="0" cy="0"/>
        </a:xfrm>
      </p:grpSpPr>
      <p:sp>
        <p:nvSpPr>
          <p:cNvPr id="839" name="Google Shape;839;p12: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40" name="Google Shape;840;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41" name="Google Shape;841;p1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5" name="Shape 845"/>
        <p:cNvGrpSpPr/>
        <p:nvPr/>
      </p:nvGrpSpPr>
      <p:grpSpPr>
        <a:xfrm>
          <a:off x="0" y="0"/>
          <a:ext cx="0" cy="0"/>
          <a:chOff x="0" y="0"/>
          <a:chExt cx="0" cy="0"/>
        </a:xfrm>
      </p:grpSpPr>
      <p:sp>
        <p:nvSpPr>
          <p:cNvPr id="846" name="Google Shape;846;p13: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47" name="Google Shape;847;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48" name="Google Shape;848;p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2" name="Shape 852"/>
        <p:cNvGrpSpPr/>
        <p:nvPr/>
      </p:nvGrpSpPr>
      <p:grpSpPr>
        <a:xfrm>
          <a:off x="0" y="0"/>
          <a:ext cx="0" cy="0"/>
          <a:chOff x="0" y="0"/>
          <a:chExt cx="0" cy="0"/>
        </a:xfrm>
      </p:grpSpPr>
      <p:sp>
        <p:nvSpPr>
          <p:cNvPr id="853" name="Google Shape;853;p14: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54" name="Google Shape;854;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55" name="Google Shape;855;p1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9" name="Shape 859"/>
        <p:cNvGrpSpPr/>
        <p:nvPr/>
      </p:nvGrpSpPr>
      <p:grpSpPr>
        <a:xfrm>
          <a:off x="0" y="0"/>
          <a:ext cx="0" cy="0"/>
          <a:chOff x="0" y="0"/>
          <a:chExt cx="0" cy="0"/>
        </a:xfrm>
      </p:grpSpPr>
      <p:sp>
        <p:nvSpPr>
          <p:cNvPr id="860" name="Google Shape;860;p15: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61" name="Google Shape;861;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62" name="Google Shape;862;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6" name="Shape 866"/>
        <p:cNvGrpSpPr/>
        <p:nvPr/>
      </p:nvGrpSpPr>
      <p:grpSpPr>
        <a:xfrm>
          <a:off x="0" y="0"/>
          <a:ext cx="0" cy="0"/>
          <a:chOff x="0" y="0"/>
          <a:chExt cx="0" cy="0"/>
        </a:xfrm>
      </p:grpSpPr>
      <p:sp>
        <p:nvSpPr>
          <p:cNvPr id="867" name="Google Shape;867;p16: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68" name="Google Shape;86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69" name="Google Shape;869;p1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3" name="Shape 873"/>
        <p:cNvGrpSpPr/>
        <p:nvPr/>
      </p:nvGrpSpPr>
      <p:grpSpPr>
        <a:xfrm>
          <a:off x="0" y="0"/>
          <a:ext cx="0" cy="0"/>
          <a:chOff x="0" y="0"/>
          <a:chExt cx="0" cy="0"/>
        </a:xfrm>
      </p:grpSpPr>
      <p:sp>
        <p:nvSpPr>
          <p:cNvPr id="874" name="Google Shape;874;p17: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75" name="Google Shape;875;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76" name="Google Shape;876;p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0" name="Shape 880"/>
        <p:cNvGrpSpPr/>
        <p:nvPr/>
      </p:nvGrpSpPr>
      <p:grpSpPr>
        <a:xfrm>
          <a:off x="0" y="0"/>
          <a:ext cx="0" cy="0"/>
          <a:chOff x="0" y="0"/>
          <a:chExt cx="0" cy="0"/>
        </a:xfrm>
      </p:grpSpPr>
      <p:sp>
        <p:nvSpPr>
          <p:cNvPr id="881" name="Google Shape;881;p18: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82" name="Google Shape;882;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83" name="Google Shape;883;p1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7" name="Shape 887"/>
        <p:cNvGrpSpPr/>
        <p:nvPr/>
      </p:nvGrpSpPr>
      <p:grpSpPr>
        <a:xfrm>
          <a:off x="0" y="0"/>
          <a:ext cx="0" cy="0"/>
          <a:chOff x="0" y="0"/>
          <a:chExt cx="0" cy="0"/>
        </a:xfrm>
      </p:grpSpPr>
      <p:sp>
        <p:nvSpPr>
          <p:cNvPr id="888" name="Google Shape;888;p19: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89" name="Google Shape;889;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90" name="Google Shape;890;p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8" name="Shape 768"/>
        <p:cNvGrpSpPr/>
        <p:nvPr/>
      </p:nvGrpSpPr>
      <p:grpSpPr>
        <a:xfrm>
          <a:off x="0" y="0"/>
          <a:ext cx="0" cy="0"/>
          <a:chOff x="0" y="0"/>
          <a:chExt cx="0" cy="0"/>
        </a:xfrm>
      </p:grpSpPr>
      <p:sp>
        <p:nvSpPr>
          <p:cNvPr id="769" name="Google Shape;769;p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70" name="Google Shape;770;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4" name="Shape 894"/>
        <p:cNvGrpSpPr/>
        <p:nvPr/>
      </p:nvGrpSpPr>
      <p:grpSpPr>
        <a:xfrm>
          <a:off x="0" y="0"/>
          <a:ext cx="0" cy="0"/>
          <a:chOff x="0" y="0"/>
          <a:chExt cx="0" cy="0"/>
        </a:xfrm>
      </p:grpSpPr>
      <p:sp>
        <p:nvSpPr>
          <p:cNvPr id="895" name="Google Shape;895;p20: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96" name="Google Shape;896;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97" name="Google Shape;897;p2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1" name="Shape 901"/>
        <p:cNvGrpSpPr/>
        <p:nvPr/>
      </p:nvGrpSpPr>
      <p:grpSpPr>
        <a:xfrm>
          <a:off x="0" y="0"/>
          <a:ext cx="0" cy="0"/>
          <a:chOff x="0" y="0"/>
          <a:chExt cx="0" cy="0"/>
        </a:xfrm>
      </p:grpSpPr>
      <p:sp>
        <p:nvSpPr>
          <p:cNvPr id="902" name="Google Shape;902;p21: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903" name="Google Shape;903;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04" name="Google Shape;904;p2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8" name="Shape 908"/>
        <p:cNvGrpSpPr/>
        <p:nvPr/>
      </p:nvGrpSpPr>
      <p:grpSpPr>
        <a:xfrm>
          <a:off x="0" y="0"/>
          <a:ext cx="0" cy="0"/>
          <a:chOff x="0" y="0"/>
          <a:chExt cx="0" cy="0"/>
        </a:xfrm>
      </p:grpSpPr>
      <p:sp>
        <p:nvSpPr>
          <p:cNvPr id="909" name="Google Shape;909;p22: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910" name="Google Shape;910;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11" name="Google Shape;911;p2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5" name="Shape 915"/>
        <p:cNvGrpSpPr/>
        <p:nvPr/>
      </p:nvGrpSpPr>
      <p:grpSpPr>
        <a:xfrm>
          <a:off x="0" y="0"/>
          <a:ext cx="0" cy="0"/>
          <a:chOff x="0" y="0"/>
          <a:chExt cx="0" cy="0"/>
        </a:xfrm>
      </p:grpSpPr>
      <p:sp>
        <p:nvSpPr>
          <p:cNvPr id="916" name="Google Shape;916;p23: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917" name="Google Shape;917;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18" name="Google Shape;918;p2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2" name="Shape 922"/>
        <p:cNvGrpSpPr/>
        <p:nvPr/>
      </p:nvGrpSpPr>
      <p:grpSpPr>
        <a:xfrm>
          <a:off x="0" y="0"/>
          <a:ext cx="0" cy="0"/>
          <a:chOff x="0" y="0"/>
          <a:chExt cx="0" cy="0"/>
        </a:xfrm>
      </p:grpSpPr>
      <p:sp>
        <p:nvSpPr>
          <p:cNvPr id="923" name="Google Shape;923;p24: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924" name="Google Shape;92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25" name="Google Shape;925;p2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9" name="Shape 929"/>
        <p:cNvGrpSpPr/>
        <p:nvPr/>
      </p:nvGrpSpPr>
      <p:grpSpPr>
        <a:xfrm>
          <a:off x="0" y="0"/>
          <a:ext cx="0" cy="0"/>
          <a:chOff x="0" y="0"/>
          <a:chExt cx="0" cy="0"/>
        </a:xfrm>
      </p:grpSpPr>
      <p:sp>
        <p:nvSpPr>
          <p:cNvPr id="930" name="Google Shape;930;p25: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931" name="Google Shape;931;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32" name="Google Shape;932;p2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6" name="Shape 936"/>
        <p:cNvGrpSpPr/>
        <p:nvPr/>
      </p:nvGrpSpPr>
      <p:grpSpPr>
        <a:xfrm>
          <a:off x="0" y="0"/>
          <a:ext cx="0" cy="0"/>
          <a:chOff x="0" y="0"/>
          <a:chExt cx="0" cy="0"/>
        </a:xfrm>
      </p:grpSpPr>
      <p:sp>
        <p:nvSpPr>
          <p:cNvPr id="937" name="Google Shape;937;p26: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8" name="Google Shape;938;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4" name="Shape 774"/>
        <p:cNvGrpSpPr/>
        <p:nvPr/>
      </p:nvGrpSpPr>
      <p:grpSpPr>
        <a:xfrm>
          <a:off x="0" y="0"/>
          <a:ext cx="0" cy="0"/>
          <a:chOff x="0" y="0"/>
          <a:chExt cx="0" cy="0"/>
        </a:xfrm>
      </p:grpSpPr>
      <p:sp>
        <p:nvSpPr>
          <p:cNvPr id="775" name="Google Shape;775;p3: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776" name="Google Shape;776;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77" name="Google Shape;777;p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1" name="Shape 781"/>
        <p:cNvGrpSpPr/>
        <p:nvPr/>
      </p:nvGrpSpPr>
      <p:grpSpPr>
        <a:xfrm>
          <a:off x="0" y="0"/>
          <a:ext cx="0" cy="0"/>
          <a:chOff x="0" y="0"/>
          <a:chExt cx="0" cy="0"/>
        </a:xfrm>
      </p:grpSpPr>
      <p:sp>
        <p:nvSpPr>
          <p:cNvPr id="782" name="Google Shape;782;p4: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783" name="Google Shape;783;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84" name="Google Shape;784;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8" name="Shape 788"/>
        <p:cNvGrpSpPr/>
        <p:nvPr/>
      </p:nvGrpSpPr>
      <p:grpSpPr>
        <a:xfrm>
          <a:off x="0" y="0"/>
          <a:ext cx="0" cy="0"/>
          <a:chOff x="0" y="0"/>
          <a:chExt cx="0" cy="0"/>
        </a:xfrm>
      </p:grpSpPr>
      <p:sp>
        <p:nvSpPr>
          <p:cNvPr id="789" name="Google Shape;789;p5: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790" name="Google Shape;790;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91" name="Google Shape;791;p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5" name="Shape 795"/>
        <p:cNvGrpSpPr/>
        <p:nvPr/>
      </p:nvGrpSpPr>
      <p:grpSpPr>
        <a:xfrm>
          <a:off x="0" y="0"/>
          <a:ext cx="0" cy="0"/>
          <a:chOff x="0" y="0"/>
          <a:chExt cx="0" cy="0"/>
        </a:xfrm>
      </p:grpSpPr>
      <p:sp>
        <p:nvSpPr>
          <p:cNvPr id="796" name="Google Shape;796;p6: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797" name="Google Shape;79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98" name="Google Shape;798;p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2" name="Shape 802"/>
        <p:cNvGrpSpPr/>
        <p:nvPr/>
      </p:nvGrpSpPr>
      <p:grpSpPr>
        <a:xfrm>
          <a:off x="0" y="0"/>
          <a:ext cx="0" cy="0"/>
          <a:chOff x="0" y="0"/>
          <a:chExt cx="0" cy="0"/>
        </a:xfrm>
      </p:grpSpPr>
      <p:sp>
        <p:nvSpPr>
          <p:cNvPr id="803" name="Google Shape;803;p7: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04" name="Google Shape;804;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05" name="Google Shape;805;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0" name="Shape 810"/>
        <p:cNvGrpSpPr/>
        <p:nvPr/>
      </p:nvGrpSpPr>
      <p:grpSpPr>
        <a:xfrm>
          <a:off x="0" y="0"/>
          <a:ext cx="0" cy="0"/>
          <a:chOff x="0" y="0"/>
          <a:chExt cx="0" cy="0"/>
        </a:xfrm>
      </p:grpSpPr>
      <p:sp>
        <p:nvSpPr>
          <p:cNvPr id="811" name="Google Shape;811;p8: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12" name="Google Shape;812;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13" name="Google Shape;813;p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7" name="Shape 817"/>
        <p:cNvGrpSpPr/>
        <p:nvPr/>
      </p:nvGrpSpPr>
      <p:grpSpPr>
        <a:xfrm>
          <a:off x="0" y="0"/>
          <a:ext cx="0" cy="0"/>
          <a:chOff x="0" y="0"/>
          <a:chExt cx="0" cy="0"/>
        </a:xfrm>
      </p:grpSpPr>
      <p:sp>
        <p:nvSpPr>
          <p:cNvPr id="818" name="Google Shape;818;p9:notes"/>
          <p:cNvSpPr txBox="1"/>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
        <p:nvSpPr>
          <p:cNvPr id="819" name="Google Shape;819;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20" name="Google Shape;820;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3" name="Shape 43"/>
        <p:cNvGrpSpPr/>
        <p:nvPr/>
      </p:nvGrpSpPr>
      <p:grpSpPr>
        <a:xfrm>
          <a:off x="0" y="0"/>
          <a:ext cx="0" cy="0"/>
          <a:chOff x="0" y="0"/>
          <a:chExt cx="0" cy="0"/>
        </a:xfrm>
      </p:grpSpPr>
      <p:sp>
        <p:nvSpPr>
          <p:cNvPr id="44" name="Google Shape;44;p28"/>
          <p:cNvSpPr txBox="1"/>
          <p:nvPr>
            <p:ph type="ctrTitle"/>
          </p:nvPr>
        </p:nvSpPr>
        <p:spPr>
          <a:xfrm>
            <a:off x="1942416" y="2514601"/>
            <a:ext cx="6600451" cy="2262781"/>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SzPts val="1400"/>
              <a:buNone/>
              <a:defRPr sz="5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28"/>
          <p:cNvSpPr txBox="1"/>
          <p:nvPr>
            <p:ph idx="1" type="subTitle"/>
          </p:nvPr>
        </p:nvSpPr>
        <p:spPr>
          <a:xfrm>
            <a:off x="1942416" y="4777380"/>
            <a:ext cx="6600451" cy="1126283"/>
          </a:xfrm>
          <a:prstGeom prst="rect">
            <a:avLst/>
          </a:prstGeom>
          <a:noFill/>
          <a:ln>
            <a:noFill/>
          </a:ln>
        </p:spPr>
        <p:txBody>
          <a:bodyPr anchorCtr="0" anchor="t" bIns="45700" lIns="91425" spcFirstLastPara="1" rIns="91425" wrap="square" tIns="45700">
            <a:noAutofit/>
          </a:bodyPr>
          <a:lstStyle>
            <a:lvl1pPr lvl="0" algn="l">
              <a:spcBef>
                <a:spcPts val="1000"/>
              </a:spcBef>
              <a:spcAft>
                <a:spcPts val="0"/>
              </a:spcAft>
              <a:buSzPts val="1800"/>
              <a:buNone/>
              <a:defRPr>
                <a:solidFill>
                  <a:srgbClr val="595959"/>
                </a:solidFill>
              </a:defRPr>
            </a:lvl1pPr>
            <a:lvl2pPr lvl="1" algn="ctr">
              <a:spcBef>
                <a:spcPts val="1000"/>
              </a:spcBef>
              <a:spcAft>
                <a:spcPts val="0"/>
              </a:spcAft>
              <a:buSzPts val="1600"/>
              <a:buNone/>
              <a:defRPr>
                <a:solidFill>
                  <a:srgbClr val="888888"/>
                </a:solidFill>
              </a:defRPr>
            </a:lvl2pPr>
            <a:lvl3pPr lvl="2" algn="ctr">
              <a:spcBef>
                <a:spcPts val="1000"/>
              </a:spcBef>
              <a:spcAft>
                <a:spcPts val="0"/>
              </a:spcAft>
              <a:buSzPts val="1400"/>
              <a:buNone/>
              <a:defRPr>
                <a:solidFill>
                  <a:srgbClr val="888888"/>
                </a:solidFill>
              </a:defRPr>
            </a:lvl3pPr>
            <a:lvl4pPr lvl="3" algn="ctr">
              <a:spcBef>
                <a:spcPts val="1000"/>
              </a:spcBef>
              <a:spcAft>
                <a:spcPts val="0"/>
              </a:spcAft>
              <a:buSzPts val="1200"/>
              <a:buNone/>
              <a:defRPr>
                <a:solidFill>
                  <a:srgbClr val="888888"/>
                </a:solidFill>
              </a:defRPr>
            </a:lvl4pPr>
            <a:lvl5pPr lvl="4" algn="ctr">
              <a:spcBef>
                <a:spcPts val="1000"/>
              </a:spcBef>
              <a:spcAft>
                <a:spcPts val="0"/>
              </a:spcAft>
              <a:buSzPts val="1200"/>
              <a:buNone/>
              <a:defRPr>
                <a:solidFill>
                  <a:srgbClr val="888888"/>
                </a:solidFill>
              </a:defRPr>
            </a:lvl5pPr>
            <a:lvl6pPr lvl="5" algn="ctr">
              <a:spcBef>
                <a:spcPts val="1000"/>
              </a:spcBef>
              <a:spcAft>
                <a:spcPts val="0"/>
              </a:spcAft>
              <a:buSzPts val="1200"/>
              <a:buNone/>
              <a:defRPr>
                <a:solidFill>
                  <a:srgbClr val="888888"/>
                </a:solidFill>
              </a:defRPr>
            </a:lvl6pPr>
            <a:lvl7pPr lvl="6" algn="ctr">
              <a:spcBef>
                <a:spcPts val="1000"/>
              </a:spcBef>
              <a:spcAft>
                <a:spcPts val="0"/>
              </a:spcAft>
              <a:buSzPts val="1200"/>
              <a:buNone/>
              <a:defRPr>
                <a:solidFill>
                  <a:srgbClr val="888888"/>
                </a:solidFill>
              </a:defRPr>
            </a:lvl7pPr>
            <a:lvl8pPr lvl="7" algn="ctr">
              <a:spcBef>
                <a:spcPts val="1000"/>
              </a:spcBef>
              <a:spcAft>
                <a:spcPts val="0"/>
              </a:spcAft>
              <a:buSzPts val="1200"/>
              <a:buNone/>
              <a:defRPr>
                <a:solidFill>
                  <a:srgbClr val="888888"/>
                </a:solidFill>
              </a:defRPr>
            </a:lvl8pPr>
            <a:lvl9pPr lvl="8" algn="ctr">
              <a:spcBef>
                <a:spcPts val="1000"/>
              </a:spcBef>
              <a:spcAft>
                <a:spcPts val="0"/>
              </a:spcAft>
              <a:buSzPts val="1200"/>
              <a:buNone/>
              <a:defRPr>
                <a:solidFill>
                  <a:srgbClr val="888888"/>
                </a:solidFill>
              </a:defRPr>
            </a:lvl9pPr>
          </a:lstStyle>
          <a:p/>
        </p:txBody>
      </p:sp>
      <p:sp>
        <p:nvSpPr>
          <p:cNvPr id="46" name="Google Shape;46;p28"/>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8"/>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8"/>
          <p:cNvSpPr txBox="1"/>
          <p:nvPr>
            <p:ph idx="12" type="sldNum"/>
          </p:nvPr>
        </p:nvSpPr>
        <p:spPr>
          <a:xfrm>
            <a:off x="423862" y="4529137"/>
            <a:ext cx="584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25" name="Shape 425"/>
        <p:cNvGrpSpPr/>
        <p:nvPr/>
      </p:nvGrpSpPr>
      <p:grpSpPr>
        <a:xfrm>
          <a:off x="0" y="0"/>
          <a:ext cx="0" cy="0"/>
          <a:chOff x="0" y="0"/>
          <a:chExt cx="0" cy="0"/>
        </a:xfrm>
      </p:grpSpPr>
      <p:sp>
        <p:nvSpPr>
          <p:cNvPr id="426" name="Google Shape;426;p47"/>
          <p:cNvSpPr txBox="1"/>
          <p:nvPr>
            <p:ph type="title"/>
          </p:nvPr>
        </p:nvSpPr>
        <p:spPr>
          <a:xfrm>
            <a:off x="1942415" y="446088"/>
            <a:ext cx="2629584" cy="976312"/>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0"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7" name="Google Shape;427;p47"/>
          <p:cNvSpPr txBox="1"/>
          <p:nvPr>
            <p:ph idx="1" type="body"/>
          </p:nvPr>
        </p:nvSpPr>
        <p:spPr>
          <a:xfrm>
            <a:off x="4743494" y="446089"/>
            <a:ext cx="3790906" cy="5414963"/>
          </a:xfrm>
          <a:prstGeom prst="rect">
            <a:avLst/>
          </a:prstGeom>
          <a:noFill/>
          <a:ln>
            <a:noFill/>
          </a:ln>
        </p:spPr>
        <p:txBody>
          <a:bodyPr anchorCtr="0" anchor="ctr"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428" name="Google Shape;428;p47"/>
          <p:cNvSpPr txBox="1"/>
          <p:nvPr>
            <p:ph idx="2" type="body"/>
          </p:nvPr>
        </p:nvSpPr>
        <p:spPr>
          <a:xfrm>
            <a:off x="1942415" y="1598613"/>
            <a:ext cx="2629584" cy="4262436"/>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1400"/>
              <a:buNone/>
              <a:defRPr sz="1400"/>
            </a:lvl1pPr>
            <a:lvl2pPr indent="-228600" lvl="1" marL="914400" algn="l">
              <a:spcBef>
                <a:spcPts val="1000"/>
              </a:spcBef>
              <a:spcAft>
                <a:spcPts val="0"/>
              </a:spcAft>
              <a:buSzPts val="1200"/>
              <a:buNone/>
              <a:defRPr sz="1200"/>
            </a:lvl2pPr>
            <a:lvl3pPr indent="-228600" lvl="2" marL="1371600" algn="l">
              <a:spcBef>
                <a:spcPts val="1000"/>
              </a:spcBef>
              <a:spcAft>
                <a:spcPts val="0"/>
              </a:spcAft>
              <a:buSzPts val="1000"/>
              <a:buNone/>
              <a:defRPr sz="1000"/>
            </a:lvl3pPr>
            <a:lvl4pPr indent="-228600" lvl="3" marL="1828800" algn="l">
              <a:spcBef>
                <a:spcPts val="1000"/>
              </a:spcBef>
              <a:spcAft>
                <a:spcPts val="0"/>
              </a:spcAft>
              <a:buSzPts val="900"/>
              <a:buNone/>
              <a:defRPr sz="900"/>
            </a:lvl4pPr>
            <a:lvl5pPr indent="-228600" lvl="4" marL="2286000" algn="l">
              <a:spcBef>
                <a:spcPts val="1000"/>
              </a:spcBef>
              <a:spcAft>
                <a:spcPts val="0"/>
              </a:spcAft>
              <a:buSzPts val="900"/>
              <a:buNone/>
              <a:defRPr sz="900"/>
            </a:lvl5pPr>
            <a:lvl6pPr indent="-228600" lvl="5" marL="2743200" algn="l">
              <a:spcBef>
                <a:spcPts val="1000"/>
              </a:spcBef>
              <a:spcAft>
                <a:spcPts val="0"/>
              </a:spcAft>
              <a:buSzPts val="900"/>
              <a:buNone/>
              <a:defRPr sz="900"/>
            </a:lvl6pPr>
            <a:lvl7pPr indent="-228600" lvl="6" marL="3200400" algn="l">
              <a:spcBef>
                <a:spcPts val="1000"/>
              </a:spcBef>
              <a:spcAft>
                <a:spcPts val="0"/>
              </a:spcAft>
              <a:buSzPts val="900"/>
              <a:buNone/>
              <a:defRPr sz="900"/>
            </a:lvl7pPr>
            <a:lvl8pPr indent="-228600" lvl="7" marL="3657600" algn="l">
              <a:spcBef>
                <a:spcPts val="1000"/>
              </a:spcBef>
              <a:spcAft>
                <a:spcPts val="0"/>
              </a:spcAft>
              <a:buSzPts val="900"/>
              <a:buNone/>
              <a:defRPr sz="900"/>
            </a:lvl8pPr>
            <a:lvl9pPr indent="-228600" lvl="8" marL="4114800" algn="l">
              <a:spcBef>
                <a:spcPts val="1000"/>
              </a:spcBef>
              <a:spcAft>
                <a:spcPts val="0"/>
              </a:spcAft>
              <a:buSzPts val="900"/>
              <a:buNone/>
              <a:defRPr sz="900"/>
            </a:lvl9pPr>
          </a:lstStyle>
          <a:p/>
        </p:txBody>
      </p:sp>
      <p:sp>
        <p:nvSpPr>
          <p:cNvPr id="429" name="Google Shape;429;p47"/>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0" name="Google Shape;430;p47"/>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1" name="Google Shape;431;p47"/>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66" name="Shape 466"/>
        <p:cNvGrpSpPr/>
        <p:nvPr/>
      </p:nvGrpSpPr>
      <p:grpSpPr>
        <a:xfrm>
          <a:off x="0" y="0"/>
          <a:ext cx="0" cy="0"/>
          <a:chOff x="0" y="0"/>
          <a:chExt cx="0" cy="0"/>
        </a:xfrm>
      </p:grpSpPr>
      <p:sp>
        <p:nvSpPr>
          <p:cNvPr id="467" name="Google Shape;467;p49"/>
          <p:cNvSpPr txBox="1"/>
          <p:nvPr>
            <p:ph type="title"/>
          </p:nvPr>
        </p:nvSpPr>
        <p:spPr>
          <a:xfrm>
            <a:off x="1942415" y="4800600"/>
            <a:ext cx="6591985"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SzPts val="1400"/>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8" name="Google Shape;468;p49"/>
          <p:cNvSpPr/>
          <p:nvPr>
            <p:ph idx="2" type="pic"/>
          </p:nvPr>
        </p:nvSpPr>
        <p:spPr>
          <a:xfrm>
            <a:off x="1942415" y="634965"/>
            <a:ext cx="6591985" cy="3854970"/>
          </a:xfrm>
          <a:prstGeom prst="rect">
            <a:avLst/>
          </a:prstGeom>
          <a:noFill/>
          <a:ln>
            <a:noFill/>
          </a:ln>
        </p:spPr>
        <p:txBody>
          <a:bodyPr anchorCtr="0" anchor="t" bIns="45700" lIns="91425" spcFirstLastPara="1" rIns="91425" wrap="square" tIns="45700">
            <a:normAutofit/>
          </a:bodyPr>
          <a:lstStyle>
            <a:lvl1pPr lvl="0" marR="0" rtl="0" algn="ctr">
              <a:spcBef>
                <a:spcPts val="1000"/>
              </a:spcBef>
              <a:spcAft>
                <a:spcPts val="0"/>
              </a:spcAft>
              <a:buClr>
                <a:schemeClr val="accent1"/>
              </a:buClr>
              <a:buSzPts val="1600"/>
              <a:buFont typeface="Noto Sans Symbols"/>
              <a:buNone/>
              <a:defRPr b="0" i="0" sz="1600" u="none" cap="none" strike="noStrike">
                <a:solidFill>
                  <a:srgbClr val="404040"/>
                </a:solidFill>
                <a:latin typeface="Century Gothic"/>
                <a:ea typeface="Century Gothic"/>
                <a:cs typeface="Century Gothic"/>
                <a:sym typeface="Century Gothic"/>
              </a:defRPr>
            </a:lvl1pPr>
            <a:lvl2pPr lvl="1" marR="0" rtl="0" algn="l">
              <a:spcBef>
                <a:spcPts val="1000"/>
              </a:spcBef>
              <a:spcAft>
                <a:spcPts val="0"/>
              </a:spcAft>
              <a:buClr>
                <a:schemeClr val="accent1"/>
              </a:buClr>
              <a:buSzPts val="1600"/>
              <a:buFont typeface="Noto Sans Symbols"/>
              <a:buNone/>
              <a:defRPr b="0" i="0" sz="1600" u="none" cap="none" strike="noStrike">
                <a:solidFill>
                  <a:srgbClr val="404040"/>
                </a:solidFill>
                <a:latin typeface="Century Gothic"/>
                <a:ea typeface="Century Gothic"/>
                <a:cs typeface="Century Gothic"/>
                <a:sym typeface="Century Gothic"/>
              </a:defRPr>
            </a:lvl2pPr>
            <a:lvl3pPr lvl="2" marR="0" rtl="0" algn="l">
              <a:spcBef>
                <a:spcPts val="1000"/>
              </a:spcBef>
              <a:spcAft>
                <a:spcPts val="0"/>
              </a:spcAft>
              <a:buClr>
                <a:schemeClr val="accent1"/>
              </a:buClr>
              <a:buSzPts val="1600"/>
              <a:buFont typeface="Noto Sans Symbols"/>
              <a:buNone/>
              <a:defRPr b="0" i="0" sz="1600" u="none" cap="none" strike="noStrike">
                <a:solidFill>
                  <a:srgbClr val="404040"/>
                </a:solidFill>
                <a:latin typeface="Century Gothic"/>
                <a:ea typeface="Century Gothic"/>
                <a:cs typeface="Century Gothic"/>
                <a:sym typeface="Century Gothic"/>
              </a:defRPr>
            </a:lvl3pPr>
            <a:lvl4pPr lvl="3" marR="0" rtl="0" algn="l">
              <a:spcBef>
                <a:spcPts val="1000"/>
              </a:spcBef>
              <a:spcAft>
                <a:spcPts val="0"/>
              </a:spcAft>
              <a:buClr>
                <a:schemeClr val="accent1"/>
              </a:buClr>
              <a:buSzPts val="1600"/>
              <a:buFont typeface="Noto Sans Symbols"/>
              <a:buNone/>
              <a:defRPr b="0" i="0" sz="1600" u="none" cap="none" strike="noStrike">
                <a:solidFill>
                  <a:srgbClr val="404040"/>
                </a:solidFill>
                <a:latin typeface="Century Gothic"/>
                <a:ea typeface="Century Gothic"/>
                <a:cs typeface="Century Gothic"/>
                <a:sym typeface="Century Gothic"/>
              </a:defRPr>
            </a:lvl4pPr>
            <a:lvl5pPr lvl="4" marR="0" rtl="0" algn="l">
              <a:spcBef>
                <a:spcPts val="1000"/>
              </a:spcBef>
              <a:spcAft>
                <a:spcPts val="0"/>
              </a:spcAft>
              <a:buClr>
                <a:schemeClr val="accent1"/>
              </a:buClr>
              <a:buSzPts val="1600"/>
              <a:buFont typeface="Noto Sans Symbols"/>
              <a:buNone/>
              <a:defRPr b="0" i="0" sz="1600" u="none" cap="none" strike="noStrike">
                <a:solidFill>
                  <a:srgbClr val="404040"/>
                </a:solidFill>
                <a:latin typeface="Century Gothic"/>
                <a:ea typeface="Century Gothic"/>
                <a:cs typeface="Century Gothic"/>
                <a:sym typeface="Century Gothic"/>
              </a:defRPr>
            </a:lvl5pPr>
            <a:lvl6pPr lvl="5"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6pPr>
            <a:lvl7pPr lvl="6"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7pPr>
            <a:lvl8pPr lvl="7"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8pPr>
            <a:lvl9pPr lvl="8" marR="0" rtl="0" algn="l">
              <a:spcBef>
                <a:spcPts val="1000"/>
              </a:spcBef>
              <a:spcAft>
                <a:spcPts val="0"/>
              </a:spcAft>
              <a:buClr>
                <a:schemeClr val="accent1"/>
              </a:buClr>
              <a:buSzPts val="1600"/>
              <a:buFont typeface="Noto Sans Symbols"/>
              <a:buNone/>
              <a:defRPr b="0" i="0" sz="1600" u="none" cap="none" strike="noStrike">
                <a:solidFill>
                  <a:srgbClr val="3F3F3F"/>
                </a:solidFill>
                <a:latin typeface="Century Gothic"/>
                <a:ea typeface="Century Gothic"/>
                <a:cs typeface="Century Gothic"/>
                <a:sym typeface="Century Gothic"/>
              </a:defRPr>
            </a:lvl9pPr>
          </a:lstStyle>
          <a:p/>
        </p:txBody>
      </p:sp>
      <p:sp>
        <p:nvSpPr>
          <p:cNvPr id="469" name="Google Shape;469;p49"/>
          <p:cNvSpPr txBox="1"/>
          <p:nvPr>
            <p:ph idx="1" type="body"/>
          </p:nvPr>
        </p:nvSpPr>
        <p:spPr>
          <a:xfrm>
            <a:off x="1942415" y="5367338"/>
            <a:ext cx="6591985" cy="49371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200"/>
              <a:buNone/>
              <a:defRPr sz="1200"/>
            </a:lvl1pPr>
            <a:lvl2pPr indent="-228600" lvl="1" marL="914400" algn="l">
              <a:spcBef>
                <a:spcPts val="1000"/>
              </a:spcBef>
              <a:spcAft>
                <a:spcPts val="0"/>
              </a:spcAft>
              <a:buSzPts val="1200"/>
              <a:buNone/>
              <a:defRPr sz="1200"/>
            </a:lvl2pPr>
            <a:lvl3pPr indent="-228600" lvl="2" marL="1371600" algn="l">
              <a:spcBef>
                <a:spcPts val="1000"/>
              </a:spcBef>
              <a:spcAft>
                <a:spcPts val="0"/>
              </a:spcAft>
              <a:buSzPts val="1000"/>
              <a:buNone/>
              <a:defRPr sz="1000"/>
            </a:lvl3pPr>
            <a:lvl4pPr indent="-228600" lvl="3" marL="1828800" algn="l">
              <a:spcBef>
                <a:spcPts val="1000"/>
              </a:spcBef>
              <a:spcAft>
                <a:spcPts val="0"/>
              </a:spcAft>
              <a:buSzPts val="900"/>
              <a:buNone/>
              <a:defRPr sz="900"/>
            </a:lvl4pPr>
            <a:lvl5pPr indent="-228600" lvl="4" marL="2286000" algn="l">
              <a:spcBef>
                <a:spcPts val="1000"/>
              </a:spcBef>
              <a:spcAft>
                <a:spcPts val="0"/>
              </a:spcAft>
              <a:buSzPts val="900"/>
              <a:buNone/>
              <a:defRPr sz="900"/>
            </a:lvl5pPr>
            <a:lvl6pPr indent="-228600" lvl="5" marL="2743200" algn="l">
              <a:spcBef>
                <a:spcPts val="1000"/>
              </a:spcBef>
              <a:spcAft>
                <a:spcPts val="0"/>
              </a:spcAft>
              <a:buSzPts val="900"/>
              <a:buNone/>
              <a:defRPr sz="900"/>
            </a:lvl6pPr>
            <a:lvl7pPr indent="-228600" lvl="6" marL="3200400" algn="l">
              <a:spcBef>
                <a:spcPts val="1000"/>
              </a:spcBef>
              <a:spcAft>
                <a:spcPts val="0"/>
              </a:spcAft>
              <a:buSzPts val="900"/>
              <a:buNone/>
              <a:defRPr sz="900"/>
            </a:lvl7pPr>
            <a:lvl8pPr indent="-228600" lvl="7" marL="3657600" algn="l">
              <a:spcBef>
                <a:spcPts val="1000"/>
              </a:spcBef>
              <a:spcAft>
                <a:spcPts val="0"/>
              </a:spcAft>
              <a:buSzPts val="900"/>
              <a:buNone/>
              <a:defRPr sz="900"/>
            </a:lvl8pPr>
            <a:lvl9pPr indent="-228600" lvl="8" marL="4114800" algn="l">
              <a:spcBef>
                <a:spcPts val="1000"/>
              </a:spcBef>
              <a:spcAft>
                <a:spcPts val="0"/>
              </a:spcAft>
              <a:buSzPts val="900"/>
              <a:buNone/>
              <a:defRPr sz="900"/>
            </a:lvl9pPr>
          </a:lstStyle>
          <a:p/>
        </p:txBody>
      </p:sp>
      <p:sp>
        <p:nvSpPr>
          <p:cNvPr id="470" name="Google Shape;470;p49"/>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1" name="Google Shape;471;p49"/>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2" name="Google Shape;472;p49"/>
          <p:cNvSpPr txBox="1"/>
          <p:nvPr>
            <p:ph idx="12" type="sldNum"/>
          </p:nvPr>
        </p:nvSpPr>
        <p:spPr>
          <a:xfrm>
            <a:off x="511175" y="4983162"/>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507" name="Shape 507"/>
        <p:cNvGrpSpPr/>
        <p:nvPr/>
      </p:nvGrpSpPr>
      <p:grpSpPr>
        <a:xfrm>
          <a:off x="0" y="0"/>
          <a:ext cx="0" cy="0"/>
          <a:chOff x="0" y="0"/>
          <a:chExt cx="0" cy="0"/>
        </a:xfrm>
      </p:grpSpPr>
      <p:sp>
        <p:nvSpPr>
          <p:cNvPr id="508" name="Google Shape;508;p51"/>
          <p:cNvSpPr txBox="1"/>
          <p:nvPr>
            <p:ph type="title"/>
          </p:nvPr>
        </p:nvSpPr>
        <p:spPr>
          <a:xfrm>
            <a:off x="1942415" y="609600"/>
            <a:ext cx="6591985" cy="311704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SzPts val="1400"/>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9" name="Google Shape;509;p51"/>
          <p:cNvSpPr txBox="1"/>
          <p:nvPr>
            <p:ph idx="1" type="body"/>
          </p:nvPr>
        </p:nvSpPr>
        <p:spPr>
          <a:xfrm>
            <a:off x="1942415" y="4354046"/>
            <a:ext cx="6591985" cy="1555864"/>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800"/>
              <a:buNone/>
              <a:defRPr sz="18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510" name="Google Shape;510;p51"/>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1" name="Google Shape;511;p51"/>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2" name="Google Shape;512;p51"/>
          <p:cNvSpPr txBox="1"/>
          <p:nvPr>
            <p:ph idx="12" type="sldNum"/>
          </p:nvPr>
        </p:nvSpPr>
        <p:spPr>
          <a:xfrm>
            <a:off x="511175" y="324485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549" name="Shape 549"/>
        <p:cNvGrpSpPr/>
        <p:nvPr/>
      </p:nvGrpSpPr>
      <p:grpSpPr>
        <a:xfrm>
          <a:off x="0" y="0"/>
          <a:ext cx="0" cy="0"/>
          <a:chOff x="0" y="0"/>
          <a:chExt cx="0" cy="0"/>
        </a:xfrm>
      </p:grpSpPr>
      <p:sp>
        <p:nvSpPr>
          <p:cNvPr id="550" name="Google Shape;550;p53"/>
          <p:cNvSpPr txBox="1"/>
          <p:nvPr>
            <p:ph type="title"/>
          </p:nvPr>
        </p:nvSpPr>
        <p:spPr>
          <a:xfrm>
            <a:off x="2188123" y="609600"/>
            <a:ext cx="6109587" cy="2895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SzPts val="1400"/>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1" name="Google Shape;551;p53"/>
          <p:cNvSpPr txBox="1"/>
          <p:nvPr>
            <p:ph idx="1" type="body"/>
          </p:nvPr>
        </p:nvSpPr>
        <p:spPr>
          <a:xfrm>
            <a:off x="2415972" y="3505200"/>
            <a:ext cx="5653888"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600"/>
              <a:buFont typeface="Century Gothic"/>
              <a:buNone/>
              <a:defRPr sz="1600">
                <a:solidFill>
                  <a:srgbClr val="7F7F7F"/>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552" name="Google Shape;552;p53"/>
          <p:cNvSpPr txBox="1"/>
          <p:nvPr>
            <p:ph idx="2" type="body"/>
          </p:nvPr>
        </p:nvSpPr>
        <p:spPr>
          <a:xfrm>
            <a:off x="1942415" y="4354046"/>
            <a:ext cx="6591985" cy="1555864"/>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800"/>
              <a:buNone/>
              <a:defRPr sz="18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553" name="Google Shape;553;p53"/>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4" name="Google Shape;554;p53"/>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5" name="Google Shape;555;p53"/>
          <p:cNvSpPr txBox="1"/>
          <p:nvPr>
            <p:ph idx="12" type="sldNum"/>
          </p:nvPr>
        </p:nvSpPr>
        <p:spPr>
          <a:xfrm>
            <a:off x="511175" y="324485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590" name="Shape 590"/>
        <p:cNvGrpSpPr/>
        <p:nvPr/>
      </p:nvGrpSpPr>
      <p:grpSpPr>
        <a:xfrm>
          <a:off x="0" y="0"/>
          <a:ext cx="0" cy="0"/>
          <a:chOff x="0" y="0"/>
          <a:chExt cx="0" cy="0"/>
        </a:xfrm>
      </p:grpSpPr>
      <p:sp>
        <p:nvSpPr>
          <p:cNvPr id="591" name="Google Shape;591;p55"/>
          <p:cNvSpPr txBox="1"/>
          <p:nvPr>
            <p:ph type="title"/>
          </p:nvPr>
        </p:nvSpPr>
        <p:spPr>
          <a:xfrm>
            <a:off x="1942415" y="2438401"/>
            <a:ext cx="6591985" cy="2724845"/>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SzPts val="1400"/>
              <a:buNone/>
              <a:defRPr b="0"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2" name="Google Shape;592;p55"/>
          <p:cNvSpPr txBox="1"/>
          <p:nvPr>
            <p:ph idx="1" type="body"/>
          </p:nvPr>
        </p:nvSpPr>
        <p:spPr>
          <a:xfrm>
            <a:off x="1942415" y="5181600"/>
            <a:ext cx="6591985"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593" name="Google Shape;593;p55"/>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4" name="Google Shape;594;p55"/>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5" name="Google Shape;595;p55"/>
          <p:cNvSpPr txBox="1"/>
          <p:nvPr>
            <p:ph idx="12" type="sldNum"/>
          </p:nvPr>
        </p:nvSpPr>
        <p:spPr>
          <a:xfrm>
            <a:off x="511175" y="4983162"/>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632" name="Shape 632"/>
        <p:cNvGrpSpPr/>
        <p:nvPr/>
      </p:nvGrpSpPr>
      <p:grpSpPr>
        <a:xfrm>
          <a:off x="0" y="0"/>
          <a:ext cx="0" cy="0"/>
          <a:chOff x="0" y="0"/>
          <a:chExt cx="0" cy="0"/>
        </a:xfrm>
      </p:grpSpPr>
      <p:sp>
        <p:nvSpPr>
          <p:cNvPr id="633" name="Google Shape;633;p57"/>
          <p:cNvSpPr txBox="1"/>
          <p:nvPr>
            <p:ph type="title"/>
          </p:nvPr>
        </p:nvSpPr>
        <p:spPr>
          <a:xfrm>
            <a:off x="2188123" y="609600"/>
            <a:ext cx="6109587" cy="2895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SzPts val="1400"/>
              <a:buNone/>
              <a:defRPr b="0" sz="48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4" name="Google Shape;634;p57"/>
          <p:cNvSpPr txBox="1"/>
          <p:nvPr>
            <p:ph idx="1" type="body"/>
          </p:nvPr>
        </p:nvSpPr>
        <p:spPr>
          <a:xfrm>
            <a:off x="1942415" y="4343400"/>
            <a:ext cx="6688292" cy="838200"/>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Font typeface="Century Gothic"/>
              <a:buNone/>
              <a:defRPr sz="2400">
                <a:solidFill>
                  <a:schemeClr val="accent1"/>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635" name="Google Shape;635;p57"/>
          <p:cNvSpPr txBox="1"/>
          <p:nvPr>
            <p:ph idx="2" type="body"/>
          </p:nvPr>
        </p:nvSpPr>
        <p:spPr>
          <a:xfrm>
            <a:off x="1942415" y="5181600"/>
            <a:ext cx="6688292"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636" name="Google Shape;636;p57"/>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7" name="Google Shape;637;p57"/>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8" name="Google Shape;638;p57"/>
          <p:cNvSpPr txBox="1"/>
          <p:nvPr>
            <p:ph idx="12" type="sldNum"/>
          </p:nvPr>
        </p:nvSpPr>
        <p:spPr>
          <a:xfrm>
            <a:off x="511175" y="4983162"/>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673" name="Shape 673"/>
        <p:cNvGrpSpPr/>
        <p:nvPr/>
      </p:nvGrpSpPr>
      <p:grpSpPr>
        <a:xfrm>
          <a:off x="0" y="0"/>
          <a:ext cx="0" cy="0"/>
          <a:chOff x="0" y="0"/>
          <a:chExt cx="0" cy="0"/>
        </a:xfrm>
      </p:grpSpPr>
      <p:sp>
        <p:nvSpPr>
          <p:cNvPr id="674" name="Google Shape;674;p59"/>
          <p:cNvSpPr txBox="1"/>
          <p:nvPr>
            <p:ph type="title"/>
          </p:nvPr>
        </p:nvSpPr>
        <p:spPr>
          <a:xfrm>
            <a:off x="1942416" y="627407"/>
            <a:ext cx="6591984" cy="288002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SzPts val="1400"/>
              <a:buNone/>
              <a:defRPr b="0" sz="48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5" name="Google Shape;675;p59"/>
          <p:cNvSpPr txBox="1"/>
          <p:nvPr>
            <p:ph idx="1" type="body"/>
          </p:nvPr>
        </p:nvSpPr>
        <p:spPr>
          <a:xfrm>
            <a:off x="1942415" y="4343400"/>
            <a:ext cx="6591985" cy="838200"/>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Font typeface="Century Gothic"/>
              <a:buNone/>
              <a:defRPr sz="2400">
                <a:solidFill>
                  <a:schemeClr val="accent1"/>
                </a:solidFill>
              </a:defRPr>
            </a:lvl1pPr>
            <a:lvl2pPr indent="-228600" lvl="1" marL="914400" algn="l">
              <a:spcBef>
                <a:spcPts val="1000"/>
              </a:spcBef>
              <a:spcAft>
                <a:spcPts val="0"/>
              </a:spcAft>
              <a:buSzPts val="1600"/>
              <a:buFont typeface="Century Gothic"/>
              <a:buNone/>
              <a:defRPr/>
            </a:lvl2pPr>
            <a:lvl3pPr indent="-228600" lvl="2" marL="1371600" algn="l">
              <a:spcBef>
                <a:spcPts val="1000"/>
              </a:spcBef>
              <a:spcAft>
                <a:spcPts val="0"/>
              </a:spcAft>
              <a:buSzPts val="1400"/>
              <a:buFont typeface="Century Gothic"/>
              <a:buNone/>
              <a:defRPr/>
            </a:lvl3pPr>
            <a:lvl4pPr indent="-228600" lvl="3" marL="1828800" algn="l">
              <a:spcBef>
                <a:spcPts val="1000"/>
              </a:spcBef>
              <a:spcAft>
                <a:spcPts val="0"/>
              </a:spcAft>
              <a:buSzPts val="1200"/>
              <a:buFont typeface="Century Gothic"/>
              <a:buNone/>
              <a:defRPr/>
            </a:lvl4pPr>
            <a:lvl5pPr indent="-228600" lvl="4" marL="2286000" algn="l">
              <a:spcBef>
                <a:spcPts val="1000"/>
              </a:spcBef>
              <a:spcAft>
                <a:spcPts val="0"/>
              </a:spcAft>
              <a:buSzPts val="1200"/>
              <a:buFont typeface="Century Gothic"/>
              <a:buNone/>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676" name="Google Shape;676;p59"/>
          <p:cNvSpPr txBox="1"/>
          <p:nvPr>
            <p:ph idx="2" type="body"/>
          </p:nvPr>
        </p:nvSpPr>
        <p:spPr>
          <a:xfrm>
            <a:off x="1942415" y="5181600"/>
            <a:ext cx="6591985" cy="729622"/>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800"/>
              <a:buNone/>
              <a:defRPr>
                <a:solidFill>
                  <a:srgbClr val="595959"/>
                </a:solidFill>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677" name="Google Shape;677;p59"/>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8" name="Google Shape;678;p59"/>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9" name="Google Shape;679;p59"/>
          <p:cNvSpPr txBox="1"/>
          <p:nvPr>
            <p:ph idx="12" type="sldNum"/>
          </p:nvPr>
        </p:nvSpPr>
        <p:spPr>
          <a:xfrm>
            <a:off x="511175" y="4983162"/>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14" name="Shape 714"/>
        <p:cNvGrpSpPr/>
        <p:nvPr/>
      </p:nvGrpSpPr>
      <p:grpSpPr>
        <a:xfrm>
          <a:off x="0" y="0"/>
          <a:ext cx="0" cy="0"/>
          <a:chOff x="0" y="0"/>
          <a:chExt cx="0" cy="0"/>
        </a:xfrm>
      </p:grpSpPr>
      <p:sp>
        <p:nvSpPr>
          <p:cNvPr id="715" name="Google Shape;715;p61"/>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6" name="Google Shape;716;p61"/>
          <p:cNvSpPr txBox="1"/>
          <p:nvPr>
            <p:ph idx="1" type="body"/>
          </p:nvPr>
        </p:nvSpPr>
        <p:spPr>
          <a:xfrm rot="5400000">
            <a:off x="3295650" y="781050"/>
            <a:ext cx="3886200" cy="6591300"/>
          </a:xfrm>
          <a:prstGeom prst="rect">
            <a:avLst/>
          </a:prstGeom>
          <a:noFill/>
          <a:ln>
            <a:noFill/>
          </a:ln>
        </p:spPr>
        <p:txBody>
          <a:bodyPr anchorCtr="0" anchor="t" bIns="45700" lIns="91425" spcFirstLastPara="1" rIns="91425" wrap="square" tIns="45700">
            <a:no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717" name="Google Shape;717;p61"/>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8" name="Google Shape;718;p61"/>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9" name="Google Shape;719;p61"/>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54" name="Shape 754"/>
        <p:cNvGrpSpPr/>
        <p:nvPr/>
      </p:nvGrpSpPr>
      <p:grpSpPr>
        <a:xfrm>
          <a:off x="0" y="0"/>
          <a:ext cx="0" cy="0"/>
          <a:chOff x="0" y="0"/>
          <a:chExt cx="0" cy="0"/>
        </a:xfrm>
      </p:grpSpPr>
      <p:sp>
        <p:nvSpPr>
          <p:cNvPr id="755" name="Google Shape;755;p63"/>
          <p:cNvSpPr txBox="1"/>
          <p:nvPr>
            <p:ph type="title"/>
          </p:nvPr>
        </p:nvSpPr>
        <p:spPr>
          <a:xfrm rot="5400000">
            <a:off x="5064693" y="2441249"/>
            <a:ext cx="5283817" cy="165613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6" name="Google Shape;756;p63"/>
          <p:cNvSpPr txBox="1"/>
          <p:nvPr>
            <p:ph idx="1" type="body"/>
          </p:nvPr>
        </p:nvSpPr>
        <p:spPr>
          <a:xfrm rot="5400000">
            <a:off x="1658682" y="911140"/>
            <a:ext cx="5283817" cy="4716348"/>
          </a:xfrm>
          <a:prstGeom prst="rect">
            <a:avLst/>
          </a:prstGeom>
          <a:noFill/>
          <a:ln>
            <a:noFill/>
          </a:ln>
        </p:spPr>
        <p:txBody>
          <a:bodyPr anchorCtr="0" anchor="t" bIns="45700" lIns="91425" spcFirstLastPara="1" rIns="91425" wrap="square" tIns="45700">
            <a:no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757" name="Google Shape;757;p63"/>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8" name="Google Shape;758;p63"/>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9" name="Google Shape;759;p63"/>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lip Art" type="txAndClipArt">
  <p:cSld name="TEXT_AND_CLIPART">
    <p:spTree>
      <p:nvGrpSpPr>
        <p:cNvPr id="79" name="Shape 79"/>
        <p:cNvGrpSpPr/>
        <p:nvPr/>
      </p:nvGrpSpPr>
      <p:grpSpPr>
        <a:xfrm>
          <a:off x="0" y="0"/>
          <a:ext cx="0" cy="0"/>
          <a:chOff x="0" y="0"/>
          <a:chExt cx="0" cy="0"/>
        </a:xfrm>
      </p:grpSpPr>
      <p:sp>
        <p:nvSpPr>
          <p:cNvPr id="80" name="Google Shape;80;p30"/>
          <p:cNvSpPr txBox="1"/>
          <p:nvPr>
            <p:ph type="title"/>
          </p:nvPr>
        </p:nvSpPr>
        <p:spPr>
          <a:xfrm>
            <a:off x="0" y="0"/>
            <a:ext cx="9144000" cy="1417638"/>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30"/>
          <p:cNvSpPr txBox="1"/>
          <p:nvPr>
            <p:ph idx="1" type="body"/>
          </p:nvPr>
        </p:nvSpPr>
        <p:spPr>
          <a:xfrm>
            <a:off x="457200" y="1673225"/>
            <a:ext cx="4000500" cy="3827463"/>
          </a:xfrm>
          <a:prstGeom prst="rect">
            <a:avLst/>
          </a:prstGeom>
          <a:noFill/>
          <a:ln>
            <a:noFill/>
          </a:ln>
        </p:spPr>
        <p:txBody>
          <a:bodyPr anchorCtr="0" anchor="t" bIns="45700" lIns="91425" spcFirstLastPara="1" rIns="91425" wrap="square" tIns="45700">
            <a:no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82" name="Google Shape;82;p30"/>
          <p:cNvSpPr/>
          <p:nvPr>
            <p:ph idx="2" type="clipArt"/>
          </p:nvPr>
        </p:nvSpPr>
        <p:spPr>
          <a:xfrm>
            <a:off x="4610100" y="1673225"/>
            <a:ext cx="4000500" cy="3827463"/>
          </a:xfrm>
          <a:prstGeom prst="rect">
            <a:avLst/>
          </a:prstGeom>
          <a:noFill/>
          <a:ln>
            <a:noFill/>
          </a:ln>
        </p:spPr>
        <p:txBody>
          <a:bodyPr anchorCtr="0" anchor="t" bIns="45700" lIns="91425" spcFirstLastPara="1" rIns="91425" wrap="square" tIns="45700">
            <a:normAutofit/>
          </a:bodyPr>
          <a:lstStyle>
            <a:lvl1pPr lvl="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lvl="1"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lvl="2"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lvl="3"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lvl="4"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lvl="5"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lvl="6"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lvl="7"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lvl="8"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lip Art and Text" type="clipArtAndTx">
  <p:cSld name="CLIPART_AND_TEXT">
    <p:spTree>
      <p:nvGrpSpPr>
        <p:cNvPr id="113" name="Shape 113"/>
        <p:cNvGrpSpPr/>
        <p:nvPr/>
      </p:nvGrpSpPr>
      <p:grpSpPr>
        <a:xfrm>
          <a:off x="0" y="0"/>
          <a:ext cx="0" cy="0"/>
          <a:chOff x="0" y="0"/>
          <a:chExt cx="0" cy="0"/>
        </a:xfrm>
      </p:grpSpPr>
      <p:sp>
        <p:nvSpPr>
          <p:cNvPr id="114" name="Google Shape;114;p32"/>
          <p:cNvSpPr txBox="1"/>
          <p:nvPr>
            <p:ph type="title"/>
          </p:nvPr>
        </p:nvSpPr>
        <p:spPr>
          <a:xfrm>
            <a:off x="0" y="0"/>
            <a:ext cx="9144000" cy="1417638"/>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5" name="Google Shape;115;p32"/>
          <p:cNvSpPr/>
          <p:nvPr>
            <p:ph idx="2" type="clipArt"/>
          </p:nvPr>
        </p:nvSpPr>
        <p:spPr>
          <a:xfrm>
            <a:off x="457200" y="1673225"/>
            <a:ext cx="4000500" cy="3827463"/>
          </a:xfrm>
          <a:prstGeom prst="rect">
            <a:avLst/>
          </a:prstGeom>
          <a:noFill/>
          <a:ln>
            <a:noFill/>
          </a:ln>
        </p:spPr>
        <p:txBody>
          <a:bodyPr anchorCtr="0" anchor="t" bIns="45700" lIns="91425" spcFirstLastPara="1" rIns="91425" wrap="square" tIns="45700">
            <a:normAutofit/>
          </a:bodyPr>
          <a:lstStyle>
            <a:lvl1pPr lvl="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lvl="1"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lvl="2"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lvl="3"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lvl="4"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lvl="5"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lvl="6"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lvl="7"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lvl="8"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16" name="Google Shape;116;p32"/>
          <p:cNvSpPr txBox="1"/>
          <p:nvPr>
            <p:ph idx="1" type="body"/>
          </p:nvPr>
        </p:nvSpPr>
        <p:spPr>
          <a:xfrm>
            <a:off x="4610100" y="1673225"/>
            <a:ext cx="4000500" cy="3827463"/>
          </a:xfrm>
          <a:prstGeom prst="rect">
            <a:avLst/>
          </a:prstGeom>
          <a:noFill/>
          <a:ln>
            <a:noFill/>
          </a:ln>
        </p:spPr>
        <p:txBody>
          <a:bodyPr anchorCtr="0" anchor="t" bIns="45700" lIns="91425" spcFirstLastPara="1" rIns="91425" wrap="square" tIns="45700">
            <a:no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1" name="Shape 151"/>
        <p:cNvGrpSpPr/>
        <p:nvPr/>
      </p:nvGrpSpPr>
      <p:grpSpPr>
        <a:xfrm>
          <a:off x="0" y="0"/>
          <a:ext cx="0" cy="0"/>
          <a:chOff x="0" y="0"/>
          <a:chExt cx="0" cy="0"/>
        </a:xfrm>
      </p:grpSpPr>
      <p:sp>
        <p:nvSpPr>
          <p:cNvPr id="152" name="Google Shape;152;p34"/>
          <p:cNvSpPr txBox="1"/>
          <p:nvPr>
            <p:ph type="title"/>
          </p:nvPr>
        </p:nvSpPr>
        <p:spPr>
          <a:xfrm>
            <a:off x="1945201" y="624110"/>
            <a:ext cx="6589199" cy="128089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3" name="Google Shape;153;p34"/>
          <p:cNvSpPr txBox="1"/>
          <p:nvPr>
            <p:ph idx="1" type="body"/>
          </p:nvPr>
        </p:nvSpPr>
        <p:spPr>
          <a:xfrm>
            <a:off x="1942415" y="2133600"/>
            <a:ext cx="6591985" cy="3777622"/>
          </a:xfrm>
          <a:prstGeom prst="rect">
            <a:avLst/>
          </a:prstGeom>
          <a:noFill/>
          <a:ln>
            <a:noFill/>
          </a:ln>
        </p:spPr>
        <p:txBody>
          <a:bodyPr anchorCtr="0" anchor="t" bIns="45700" lIns="91425" spcFirstLastPara="1" rIns="91425" wrap="square" tIns="45700">
            <a:no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154" name="Google Shape;154;p34"/>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5" name="Google Shape;155;p34"/>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6" name="Google Shape;156;p34"/>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24" name="Shape 224"/>
        <p:cNvGrpSpPr/>
        <p:nvPr/>
      </p:nvGrpSpPr>
      <p:grpSpPr>
        <a:xfrm>
          <a:off x="0" y="0"/>
          <a:ext cx="0" cy="0"/>
          <a:chOff x="0" y="0"/>
          <a:chExt cx="0" cy="0"/>
        </a:xfrm>
      </p:grpSpPr>
      <p:sp>
        <p:nvSpPr>
          <p:cNvPr id="225" name="Google Shape;225;p37"/>
          <p:cNvSpPr txBox="1"/>
          <p:nvPr>
            <p:ph type="title"/>
          </p:nvPr>
        </p:nvSpPr>
        <p:spPr>
          <a:xfrm>
            <a:off x="1942415" y="2074562"/>
            <a:ext cx="6591985" cy="14688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6" name="Google Shape;226;p37"/>
          <p:cNvSpPr txBox="1"/>
          <p:nvPr>
            <p:ph idx="1" type="body"/>
          </p:nvPr>
        </p:nvSpPr>
        <p:spPr>
          <a:xfrm>
            <a:off x="1942415" y="3581400"/>
            <a:ext cx="6591985" cy="860400"/>
          </a:xfrm>
          <a:prstGeom prst="rect">
            <a:avLst/>
          </a:prstGeom>
          <a:noFill/>
          <a:ln>
            <a:noFill/>
          </a:ln>
        </p:spPr>
        <p:txBody>
          <a:bodyPr anchorCtr="0" anchor="t" bIns="45700" lIns="91425" spcFirstLastPara="1" rIns="91425" wrap="square" tIns="45700">
            <a:noAutofit/>
          </a:bodyPr>
          <a:lstStyle>
            <a:lvl1pPr indent="-228600" lvl="0" marL="457200" algn="l">
              <a:spcBef>
                <a:spcPts val="1000"/>
              </a:spcBef>
              <a:spcAft>
                <a:spcPts val="0"/>
              </a:spcAft>
              <a:buSzPts val="2000"/>
              <a:buNone/>
              <a:defRPr sz="2000">
                <a:solidFill>
                  <a:srgbClr val="595959"/>
                </a:solidFill>
              </a:defRPr>
            </a:lvl1pPr>
            <a:lvl2pPr indent="-228600" lvl="1" marL="914400" algn="l">
              <a:spcBef>
                <a:spcPts val="1000"/>
              </a:spcBef>
              <a:spcAft>
                <a:spcPts val="0"/>
              </a:spcAft>
              <a:buSzPts val="1800"/>
              <a:buNone/>
              <a:defRPr sz="1800">
                <a:solidFill>
                  <a:srgbClr val="888888"/>
                </a:solidFill>
              </a:defRPr>
            </a:lvl2pPr>
            <a:lvl3pPr indent="-228600" lvl="2" marL="1371600" algn="l">
              <a:spcBef>
                <a:spcPts val="1000"/>
              </a:spcBef>
              <a:spcAft>
                <a:spcPts val="0"/>
              </a:spcAft>
              <a:buSzPts val="1600"/>
              <a:buNone/>
              <a:defRPr sz="1600">
                <a:solidFill>
                  <a:srgbClr val="888888"/>
                </a:solidFill>
              </a:defRPr>
            </a:lvl3pPr>
            <a:lvl4pPr indent="-228600" lvl="3" marL="1828800" algn="l">
              <a:spcBef>
                <a:spcPts val="1000"/>
              </a:spcBef>
              <a:spcAft>
                <a:spcPts val="0"/>
              </a:spcAft>
              <a:buSzPts val="1400"/>
              <a:buNone/>
              <a:defRPr sz="1400">
                <a:solidFill>
                  <a:srgbClr val="888888"/>
                </a:solidFill>
              </a:defRPr>
            </a:lvl4pPr>
            <a:lvl5pPr indent="-228600" lvl="4" marL="2286000" algn="l">
              <a:spcBef>
                <a:spcPts val="1000"/>
              </a:spcBef>
              <a:spcAft>
                <a:spcPts val="0"/>
              </a:spcAft>
              <a:buSzPts val="1400"/>
              <a:buNone/>
              <a:defRPr sz="1400">
                <a:solidFill>
                  <a:srgbClr val="888888"/>
                </a:solidFill>
              </a:defRPr>
            </a:lvl5pPr>
            <a:lvl6pPr indent="-228600" lvl="5" marL="2743200" algn="l">
              <a:spcBef>
                <a:spcPts val="1000"/>
              </a:spcBef>
              <a:spcAft>
                <a:spcPts val="0"/>
              </a:spcAft>
              <a:buSzPts val="1400"/>
              <a:buNone/>
              <a:defRPr sz="1400">
                <a:solidFill>
                  <a:srgbClr val="888888"/>
                </a:solidFill>
              </a:defRPr>
            </a:lvl6pPr>
            <a:lvl7pPr indent="-228600" lvl="6" marL="3200400" algn="l">
              <a:spcBef>
                <a:spcPts val="1000"/>
              </a:spcBef>
              <a:spcAft>
                <a:spcPts val="0"/>
              </a:spcAft>
              <a:buSzPts val="1400"/>
              <a:buNone/>
              <a:defRPr sz="1400">
                <a:solidFill>
                  <a:srgbClr val="888888"/>
                </a:solidFill>
              </a:defRPr>
            </a:lvl7pPr>
            <a:lvl8pPr indent="-228600" lvl="7" marL="3657600" algn="l">
              <a:spcBef>
                <a:spcPts val="1000"/>
              </a:spcBef>
              <a:spcAft>
                <a:spcPts val="0"/>
              </a:spcAft>
              <a:buSzPts val="1400"/>
              <a:buNone/>
              <a:defRPr sz="1400">
                <a:solidFill>
                  <a:srgbClr val="888888"/>
                </a:solidFill>
              </a:defRPr>
            </a:lvl8pPr>
            <a:lvl9pPr indent="-228600" lvl="8" marL="4114800" algn="l">
              <a:spcBef>
                <a:spcPts val="1000"/>
              </a:spcBef>
              <a:spcAft>
                <a:spcPts val="0"/>
              </a:spcAft>
              <a:buSzPts val="1400"/>
              <a:buNone/>
              <a:defRPr sz="1400">
                <a:solidFill>
                  <a:srgbClr val="888888"/>
                </a:solidFill>
              </a:defRPr>
            </a:lvl9pPr>
          </a:lstStyle>
          <a:p/>
        </p:txBody>
      </p:sp>
      <p:sp>
        <p:nvSpPr>
          <p:cNvPr id="227" name="Google Shape;227;p37"/>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8" name="Google Shape;228;p37"/>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9" name="Google Shape;229;p37"/>
          <p:cNvSpPr txBox="1"/>
          <p:nvPr>
            <p:ph idx="12" type="sldNum"/>
          </p:nvPr>
        </p:nvSpPr>
        <p:spPr>
          <a:xfrm>
            <a:off x="511175" y="324485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64" name="Shape 264"/>
        <p:cNvGrpSpPr/>
        <p:nvPr/>
      </p:nvGrpSpPr>
      <p:grpSpPr>
        <a:xfrm>
          <a:off x="0" y="0"/>
          <a:ext cx="0" cy="0"/>
          <a:chOff x="0" y="0"/>
          <a:chExt cx="0" cy="0"/>
        </a:xfrm>
      </p:grpSpPr>
      <p:sp>
        <p:nvSpPr>
          <p:cNvPr id="265" name="Google Shape;265;p39"/>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6" name="Google Shape;266;p39"/>
          <p:cNvSpPr txBox="1"/>
          <p:nvPr>
            <p:ph idx="1" type="body"/>
          </p:nvPr>
        </p:nvSpPr>
        <p:spPr>
          <a:xfrm>
            <a:off x="1942416" y="2136706"/>
            <a:ext cx="3197531" cy="3767397"/>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267" name="Google Shape;267;p39"/>
          <p:cNvSpPr txBox="1"/>
          <p:nvPr>
            <p:ph idx="2" type="body"/>
          </p:nvPr>
        </p:nvSpPr>
        <p:spPr>
          <a:xfrm>
            <a:off x="5337307" y="2136706"/>
            <a:ext cx="3197093" cy="3767397"/>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268" name="Google Shape;268;p39"/>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9" name="Google Shape;269;p39"/>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0" name="Google Shape;270;p39"/>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05" name="Shape 305"/>
        <p:cNvGrpSpPr/>
        <p:nvPr/>
      </p:nvGrpSpPr>
      <p:grpSpPr>
        <a:xfrm>
          <a:off x="0" y="0"/>
          <a:ext cx="0" cy="0"/>
          <a:chOff x="0" y="0"/>
          <a:chExt cx="0" cy="0"/>
        </a:xfrm>
      </p:grpSpPr>
      <p:sp>
        <p:nvSpPr>
          <p:cNvPr id="306" name="Google Shape;306;p41"/>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7" name="Google Shape;307;p41"/>
          <p:cNvSpPr txBox="1"/>
          <p:nvPr>
            <p:ph idx="1" type="body"/>
          </p:nvPr>
        </p:nvSpPr>
        <p:spPr>
          <a:xfrm>
            <a:off x="2265352" y="2226626"/>
            <a:ext cx="2874596"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None/>
              <a:defRPr b="0" sz="2400"/>
            </a:lvl1pPr>
            <a:lvl2pPr indent="-228600" lvl="1" marL="914400" algn="l">
              <a:spcBef>
                <a:spcPts val="1000"/>
              </a:spcBef>
              <a:spcAft>
                <a:spcPts val="0"/>
              </a:spcAft>
              <a:buSzPts val="2000"/>
              <a:buNone/>
              <a:defRPr b="1" sz="2000"/>
            </a:lvl2pPr>
            <a:lvl3pPr indent="-228600" lvl="2" marL="1371600" algn="l">
              <a:spcBef>
                <a:spcPts val="1000"/>
              </a:spcBef>
              <a:spcAft>
                <a:spcPts val="0"/>
              </a:spcAft>
              <a:buSzPts val="1800"/>
              <a:buNone/>
              <a:defRPr b="1" sz="1800"/>
            </a:lvl3pPr>
            <a:lvl4pPr indent="-228600" lvl="3" marL="1828800" algn="l">
              <a:spcBef>
                <a:spcPts val="1000"/>
              </a:spcBef>
              <a:spcAft>
                <a:spcPts val="0"/>
              </a:spcAft>
              <a:buSzPts val="1600"/>
              <a:buNone/>
              <a:defRPr b="1" sz="1600"/>
            </a:lvl4pPr>
            <a:lvl5pPr indent="-228600" lvl="4" marL="2286000" algn="l">
              <a:spcBef>
                <a:spcPts val="1000"/>
              </a:spcBef>
              <a:spcAft>
                <a:spcPts val="0"/>
              </a:spcAft>
              <a:buSzPts val="1600"/>
              <a:buNone/>
              <a:defRPr b="1" sz="1600"/>
            </a:lvl5pPr>
            <a:lvl6pPr indent="-228600" lvl="5" marL="2743200" algn="l">
              <a:spcBef>
                <a:spcPts val="1000"/>
              </a:spcBef>
              <a:spcAft>
                <a:spcPts val="0"/>
              </a:spcAft>
              <a:buSzPts val="1600"/>
              <a:buNone/>
              <a:defRPr b="1" sz="1600"/>
            </a:lvl6pPr>
            <a:lvl7pPr indent="-228600" lvl="6" marL="3200400" algn="l">
              <a:spcBef>
                <a:spcPts val="1000"/>
              </a:spcBef>
              <a:spcAft>
                <a:spcPts val="0"/>
              </a:spcAft>
              <a:buSzPts val="1600"/>
              <a:buNone/>
              <a:defRPr b="1" sz="1600"/>
            </a:lvl7pPr>
            <a:lvl8pPr indent="-228600" lvl="7" marL="3657600" algn="l">
              <a:spcBef>
                <a:spcPts val="1000"/>
              </a:spcBef>
              <a:spcAft>
                <a:spcPts val="0"/>
              </a:spcAft>
              <a:buSzPts val="1600"/>
              <a:buNone/>
              <a:defRPr b="1" sz="1600"/>
            </a:lvl8pPr>
            <a:lvl9pPr indent="-228600" lvl="8" marL="4114800" algn="l">
              <a:spcBef>
                <a:spcPts val="1000"/>
              </a:spcBef>
              <a:spcAft>
                <a:spcPts val="0"/>
              </a:spcAft>
              <a:buSzPts val="1600"/>
              <a:buNone/>
              <a:defRPr b="1" sz="1600"/>
            </a:lvl9pPr>
          </a:lstStyle>
          <a:p/>
        </p:txBody>
      </p:sp>
      <p:sp>
        <p:nvSpPr>
          <p:cNvPr id="308" name="Google Shape;308;p41"/>
          <p:cNvSpPr txBox="1"/>
          <p:nvPr>
            <p:ph idx="2" type="body"/>
          </p:nvPr>
        </p:nvSpPr>
        <p:spPr>
          <a:xfrm>
            <a:off x="1942415" y="2802888"/>
            <a:ext cx="3197532" cy="3105703"/>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309" name="Google Shape;309;p41"/>
          <p:cNvSpPr txBox="1"/>
          <p:nvPr>
            <p:ph idx="3" type="body"/>
          </p:nvPr>
        </p:nvSpPr>
        <p:spPr>
          <a:xfrm>
            <a:off x="5656154" y="2223398"/>
            <a:ext cx="2873239"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2400"/>
              <a:buNone/>
              <a:defRPr b="0" sz="2400"/>
            </a:lvl1pPr>
            <a:lvl2pPr indent="-228600" lvl="1" marL="914400" algn="l">
              <a:spcBef>
                <a:spcPts val="1000"/>
              </a:spcBef>
              <a:spcAft>
                <a:spcPts val="0"/>
              </a:spcAft>
              <a:buSzPts val="2000"/>
              <a:buNone/>
              <a:defRPr b="1" sz="2000"/>
            </a:lvl2pPr>
            <a:lvl3pPr indent="-228600" lvl="2" marL="1371600" algn="l">
              <a:spcBef>
                <a:spcPts val="1000"/>
              </a:spcBef>
              <a:spcAft>
                <a:spcPts val="0"/>
              </a:spcAft>
              <a:buSzPts val="1800"/>
              <a:buNone/>
              <a:defRPr b="1" sz="1800"/>
            </a:lvl3pPr>
            <a:lvl4pPr indent="-228600" lvl="3" marL="1828800" algn="l">
              <a:spcBef>
                <a:spcPts val="1000"/>
              </a:spcBef>
              <a:spcAft>
                <a:spcPts val="0"/>
              </a:spcAft>
              <a:buSzPts val="1600"/>
              <a:buNone/>
              <a:defRPr b="1" sz="1600"/>
            </a:lvl4pPr>
            <a:lvl5pPr indent="-228600" lvl="4" marL="2286000" algn="l">
              <a:spcBef>
                <a:spcPts val="1000"/>
              </a:spcBef>
              <a:spcAft>
                <a:spcPts val="0"/>
              </a:spcAft>
              <a:buSzPts val="1600"/>
              <a:buNone/>
              <a:defRPr b="1" sz="1600"/>
            </a:lvl5pPr>
            <a:lvl6pPr indent="-228600" lvl="5" marL="2743200" algn="l">
              <a:spcBef>
                <a:spcPts val="1000"/>
              </a:spcBef>
              <a:spcAft>
                <a:spcPts val="0"/>
              </a:spcAft>
              <a:buSzPts val="1600"/>
              <a:buNone/>
              <a:defRPr b="1" sz="1600"/>
            </a:lvl6pPr>
            <a:lvl7pPr indent="-228600" lvl="6" marL="3200400" algn="l">
              <a:spcBef>
                <a:spcPts val="1000"/>
              </a:spcBef>
              <a:spcAft>
                <a:spcPts val="0"/>
              </a:spcAft>
              <a:buSzPts val="1600"/>
              <a:buNone/>
              <a:defRPr b="1" sz="1600"/>
            </a:lvl7pPr>
            <a:lvl8pPr indent="-228600" lvl="7" marL="3657600" algn="l">
              <a:spcBef>
                <a:spcPts val="1000"/>
              </a:spcBef>
              <a:spcAft>
                <a:spcPts val="0"/>
              </a:spcAft>
              <a:buSzPts val="1600"/>
              <a:buNone/>
              <a:defRPr b="1" sz="1600"/>
            </a:lvl8pPr>
            <a:lvl9pPr indent="-228600" lvl="8" marL="4114800" algn="l">
              <a:spcBef>
                <a:spcPts val="1000"/>
              </a:spcBef>
              <a:spcAft>
                <a:spcPts val="0"/>
              </a:spcAft>
              <a:buSzPts val="1600"/>
              <a:buNone/>
              <a:defRPr b="1" sz="1600"/>
            </a:lvl9pPr>
          </a:lstStyle>
          <a:p/>
        </p:txBody>
      </p:sp>
      <p:sp>
        <p:nvSpPr>
          <p:cNvPr id="310" name="Google Shape;310;p41"/>
          <p:cNvSpPr txBox="1"/>
          <p:nvPr>
            <p:ph idx="4" type="body"/>
          </p:nvPr>
        </p:nvSpPr>
        <p:spPr>
          <a:xfrm>
            <a:off x="5333715" y="2799660"/>
            <a:ext cx="3195680" cy="3105703"/>
          </a:xfrm>
          <a:prstGeom prst="rect">
            <a:avLst/>
          </a:prstGeom>
          <a:noFill/>
          <a:ln>
            <a:noFill/>
          </a:ln>
        </p:spPr>
        <p:txBody>
          <a:bodyPr anchorCtr="0" anchor="t" bIns="45700" lIns="91425" spcFirstLastPara="1" rIns="91425" wrap="square" tIns="45700">
            <a:normAutofit/>
          </a:bodyPr>
          <a:lstStyle>
            <a:lvl1pPr indent="-342900" lvl="0" marL="457200" algn="l">
              <a:spcBef>
                <a:spcPts val="1000"/>
              </a:spcBef>
              <a:spcAft>
                <a:spcPts val="0"/>
              </a:spcAft>
              <a:buSzPts val="1800"/>
              <a:buChar char="🠶"/>
              <a:defRPr/>
            </a:lvl1pPr>
            <a:lvl2pPr indent="-342900" lvl="1" marL="914400" algn="l">
              <a:spcBef>
                <a:spcPts val="1000"/>
              </a:spcBef>
              <a:spcAft>
                <a:spcPts val="0"/>
              </a:spcAft>
              <a:buSzPts val="1800"/>
              <a:buChar char="🠶"/>
              <a:defRPr/>
            </a:lvl2pPr>
            <a:lvl3pPr indent="-342900" lvl="2" marL="1371600" algn="l">
              <a:spcBef>
                <a:spcPts val="1000"/>
              </a:spcBef>
              <a:spcAft>
                <a:spcPts val="0"/>
              </a:spcAft>
              <a:buSzPts val="1800"/>
              <a:buChar char="🠶"/>
              <a:defRPr/>
            </a:lvl3pPr>
            <a:lvl4pPr indent="-342900" lvl="3" marL="1828800" algn="l">
              <a:spcBef>
                <a:spcPts val="1000"/>
              </a:spcBef>
              <a:spcAft>
                <a:spcPts val="0"/>
              </a:spcAft>
              <a:buSzPts val="1800"/>
              <a:buChar char="🠶"/>
              <a:defRPr/>
            </a:lvl4pPr>
            <a:lvl5pPr indent="-342900" lvl="4" marL="2286000" algn="l">
              <a:spcBef>
                <a:spcPts val="1000"/>
              </a:spcBef>
              <a:spcAft>
                <a:spcPts val="0"/>
              </a:spcAft>
              <a:buSzPts val="1800"/>
              <a:buChar char="🠶"/>
              <a:defRPr/>
            </a:lvl5pPr>
            <a:lvl6pPr indent="-342900" lvl="5" marL="2743200" algn="l">
              <a:spcBef>
                <a:spcPts val="1000"/>
              </a:spcBef>
              <a:spcAft>
                <a:spcPts val="0"/>
              </a:spcAft>
              <a:buSzPts val="1800"/>
              <a:buChar char="🠶"/>
              <a:defRPr/>
            </a:lvl6pPr>
            <a:lvl7pPr indent="-342900" lvl="6" marL="3200400" algn="l">
              <a:spcBef>
                <a:spcPts val="1000"/>
              </a:spcBef>
              <a:spcAft>
                <a:spcPts val="0"/>
              </a:spcAft>
              <a:buSzPts val="1800"/>
              <a:buChar char="🠶"/>
              <a:defRPr/>
            </a:lvl7pPr>
            <a:lvl8pPr indent="-342900" lvl="7" marL="3657600" algn="l">
              <a:spcBef>
                <a:spcPts val="1000"/>
              </a:spcBef>
              <a:spcAft>
                <a:spcPts val="0"/>
              </a:spcAft>
              <a:buSzPts val="1800"/>
              <a:buChar char="🠶"/>
              <a:defRPr/>
            </a:lvl8pPr>
            <a:lvl9pPr indent="-342900" lvl="8" marL="4114800" algn="l">
              <a:spcBef>
                <a:spcPts val="1000"/>
              </a:spcBef>
              <a:spcAft>
                <a:spcPts val="0"/>
              </a:spcAft>
              <a:buSzPts val="1800"/>
              <a:buChar char="🠶"/>
              <a:defRPr/>
            </a:lvl9pPr>
          </a:lstStyle>
          <a:p/>
        </p:txBody>
      </p:sp>
      <p:sp>
        <p:nvSpPr>
          <p:cNvPr id="311" name="Google Shape;311;p41"/>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2" name="Google Shape;312;p41"/>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3" name="Google Shape;313;p41"/>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48" name="Shape 348"/>
        <p:cNvGrpSpPr/>
        <p:nvPr/>
      </p:nvGrpSpPr>
      <p:grpSpPr>
        <a:xfrm>
          <a:off x="0" y="0"/>
          <a:ext cx="0" cy="0"/>
          <a:chOff x="0" y="0"/>
          <a:chExt cx="0" cy="0"/>
        </a:xfrm>
      </p:grpSpPr>
      <p:sp>
        <p:nvSpPr>
          <p:cNvPr id="349" name="Google Shape;349;p43"/>
          <p:cNvSpPr txBox="1"/>
          <p:nvPr>
            <p:ph type="title"/>
          </p:nvPr>
        </p:nvSpPr>
        <p:spPr>
          <a:xfrm>
            <a:off x="1945200" y="624110"/>
            <a:ext cx="6589200" cy="128089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0" name="Google Shape;350;p43"/>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1" name="Google Shape;351;p43"/>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2" name="Google Shape;352;p43"/>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87" name="Shape 387"/>
        <p:cNvGrpSpPr/>
        <p:nvPr/>
      </p:nvGrpSpPr>
      <p:grpSpPr>
        <a:xfrm>
          <a:off x="0" y="0"/>
          <a:ext cx="0" cy="0"/>
          <a:chOff x="0" y="0"/>
          <a:chExt cx="0" cy="0"/>
        </a:xfrm>
      </p:grpSpPr>
      <p:sp>
        <p:nvSpPr>
          <p:cNvPr id="388" name="Google Shape;388;p45"/>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sz="9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9" name="Google Shape;389;p45"/>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0" name="Google Shape;390;p45"/>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theme" Target="../theme/theme14.xml"/></Relationships>
</file>

<file path=ppt/slideMasters/_rels/slideMaster10.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9.xml"/><Relationship Id="rId3" Type="http://schemas.openxmlformats.org/officeDocument/2006/relationships/theme" Target="../theme/theme12.xml"/></Relationships>
</file>

<file path=ppt/slideMasters/_rels/slideMaster1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0.xml"/><Relationship Id="rId3" Type="http://schemas.openxmlformats.org/officeDocument/2006/relationships/theme" Target="../theme/theme15.xml"/></Relationships>
</file>

<file path=ppt/slideMasters/_rels/slideMaster1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1.xml"/><Relationship Id="rId3" Type="http://schemas.openxmlformats.org/officeDocument/2006/relationships/theme" Target="../theme/theme18.xml"/></Relationships>
</file>

<file path=ppt/slideMasters/_rels/slideMaster13.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theme" Target="../theme/theme1.xml"/></Relationships>
</file>

<file path=ppt/slideMasters/_rels/slideMaster14.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3.xml"/><Relationship Id="rId3" Type="http://schemas.openxmlformats.org/officeDocument/2006/relationships/theme" Target="../theme/theme16.xml"/></Relationships>
</file>

<file path=ppt/slideMasters/_rels/slideMaster15.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4.xml"/><Relationship Id="rId3" Type="http://schemas.openxmlformats.org/officeDocument/2006/relationships/theme" Target="../theme/theme4.xml"/></Relationships>
</file>

<file path=ppt/slideMasters/_rels/slideMaster16.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5.xml"/><Relationship Id="rId3" Type="http://schemas.openxmlformats.org/officeDocument/2006/relationships/theme" Target="../theme/theme2.xml"/></Relationships>
</file>

<file path=ppt/slideMasters/_rels/slideMaster17.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6.xml"/><Relationship Id="rId3" Type="http://schemas.openxmlformats.org/officeDocument/2006/relationships/theme" Target="../theme/theme17.xml"/></Relationships>
</file>

<file path=ppt/slideMasters/_rels/slideMaster18.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7.xml"/><Relationship Id="rId3" Type="http://schemas.openxmlformats.org/officeDocument/2006/relationships/theme" Target="../theme/theme19.xml"/></Relationships>
</file>

<file path=ppt/slideMasters/_rels/slideMaster19.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8.xml"/><Relationship Id="rId3" Type="http://schemas.openxmlformats.org/officeDocument/2006/relationships/theme" Target="../theme/theme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2.xml"/><Relationship Id="rId3" Type="http://schemas.openxmlformats.org/officeDocument/2006/relationships/theme" Target="../theme/theme10.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3.xml"/><Relationship Id="rId3" Type="http://schemas.openxmlformats.org/officeDocument/2006/relationships/theme" Target="../theme/theme20.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4.xml"/><Relationship Id="rId3" Type="http://schemas.openxmlformats.org/officeDocument/2006/relationships/theme" Target="../theme/theme13.xml"/></Relationships>
</file>

<file path=ppt/slideMasters/_rels/slideMaster5.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theme" Target="../theme/theme11.xml"/></Relationships>
</file>

<file path=ppt/slideMasters/_rels/slideMaster6.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5.xml"/><Relationship Id="rId3"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6.xml"/><Relationship Id="rId3"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7.xml"/><Relationship Id="rId3" Type="http://schemas.openxmlformats.org/officeDocument/2006/relationships/theme" Target="../theme/theme3.xml"/></Relationships>
</file>

<file path=ppt/slideMasters/_rels/slideMaster9.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8.xml"/><Relationship Id="rId3"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grpSp>
        <p:nvGrpSpPr>
          <p:cNvPr id="10" name="Google Shape;10;p27"/>
          <p:cNvGrpSpPr/>
          <p:nvPr/>
        </p:nvGrpSpPr>
        <p:grpSpPr>
          <a:xfrm>
            <a:off x="0" y="228600"/>
            <a:ext cx="1981200" cy="6638925"/>
            <a:chOff x="2487613" y="285750"/>
            <a:chExt cx="2428875" cy="5654676"/>
          </a:xfrm>
        </p:grpSpPr>
        <p:sp>
          <p:nvSpPr>
            <p:cNvPr id="11" name="Google Shape;11;p27"/>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 name="Google Shape;12;p27"/>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3" name="Google Shape;13;p27"/>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4" name="Google Shape;14;p27"/>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5" name="Google Shape;15;p27"/>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 name="Google Shape;16;p27"/>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7" name="Google Shape;17;p27"/>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8" name="Google Shape;18;p27"/>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9" name="Google Shape;19;p27"/>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0" name="Google Shape;20;p27"/>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 name="Google Shape;21;p27"/>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2" name="Google Shape;22;p27"/>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23" name="Google Shape;23;p27"/>
          <p:cNvGrpSpPr/>
          <p:nvPr/>
        </p:nvGrpSpPr>
        <p:grpSpPr>
          <a:xfrm>
            <a:off x="20638" y="0"/>
            <a:ext cx="1952625" cy="6853237"/>
            <a:chOff x="6627813" y="195717"/>
            <a:chExt cx="1952625" cy="5678034"/>
          </a:xfrm>
        </p:grpSpPr>
        <p:sp>
          <p:nvSpPr>
            <p:cNvPr id="24" name="Google Shape;24;p27"/>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 name="Google Shape;25;p27"/>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6" name="Google Shape;26;p27"/>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7" name="Google Shape;27;p27"/>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8" name="Google Shape;28;p27"/>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 name="Google Shape;29;p27"/>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0" name="Google Shape;30;p27"/>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1" name="Google Shape;31;p27"/>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2" name="Google Shape;32;p27"/>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 name="Google Shape;33;p27"/>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4" name="Google Shape;34;p27"/>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5" name="Google Shape;35;p27"/>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36" name="Google Shape;36;p27"/>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 name="Google Shape;37;p27"/>
          <p:cNvSpPr/>
          <p:nvPr/>
        </p:nvSpPr>
        <p:spPr>
          <a:xfrm>
            <a:off x="-31750" y="4321175"/>
            <a:ext cx="1395412" cy="781050"/>
          </a:xfrm>
          <a:custGeom>
            <a:rect b="b" l="l" r="r" t="t"/>
            <a:pathLst>
              <a:path extrusionOk="0" h="10000" w="8042">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8" name="Google Shape;38;p27"/>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9" name="Google Shape;39;p27"/>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40" name="Google Shape;40;p27"/>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41" name="Google Shape;41;p27"/>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42" name="Google Shape;42;p27"/>
          <p:cNvSpPr txBox="1"/>
          <p:nvPr>
            <p:ph idx="12" type="sldNum"/>
          </p:nvPr>
        </p:nvSpPr>
        <p:spPr>
          <a:xfrm>
            <a:off x="423862" y="4529137"/>
            <a:ext cx="584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0.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353" name="Shape 353"/>
        <p:cNvGrpSpPr/>
        <p:nvPr/>
      </p:nvGrpSpPr>
      <p:grpSpPr>
        <a:xfrm>
          <a:off x="0" y="0"/>
          <a:ext cx="0" cy="0"/>
          <a:chOff x="0" y="0"/>
          <a:chExt cx="0" cy="0"/>
        </a:xfrm>
      </p:grpSpPr>
      <p:grpSp>
        <p:nvGrpSpPr>
          <p:cNvPr id="354" name="Google Shape;354;p44"/>
          <p:cNvGrpSpPr/>
          <p:nvPr/>
        </p:nvGrpSpPr>
        <p:grpSpPr>
          <a:xfrm>
            <a:off x="0" y="228600"/>
            <a:ext cx="1981200" cy="6638925"/>
            <a:chOff x="2487613" y="285750"/>
            <a:chExt cx="2428875" cy="5654676"/>
          </a:xfrm>
        </p:grpSpPr>
        <p:sp>
          <p:nvSpPr>
            <p:cNvPr id="355" name="Google Shape;355;p44"/>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56" name="Google Shape;356;p44"/>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57" name="Google Shape;357;p44"/>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58" name="Google Shape;358;p44"/>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59" name="Google Shape;359;p44"/>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60" name="Google Shape;360;p44"/>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61" name="Google Shape;361;p44"/>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62" name="Google Shape;362;p44"/>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63" name="Google Shape;363;p44"/>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64" name="Google Shape;364;p44"/>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65" name="Google Shape;365;p44"/>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66" name="Google Shape;366;p44"/>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367" name="Google Shape;367;p44"/>
          <p:cNvGrpSpPr/>
          <p:nvPr/>
        </p:nvGrpSpPr>
        <p:grpSpPr>
          <a:xfrm>
            <a:off x="20638" y="0"/>
            <a:ext cx="1952625" cy="6853237"/>
            <a:chOff x="6627813" y="195717"/>
            <a:chExt cx="1952625" cy="5678034"/>
          </a:xfrm>
        </p:grpSpPr>
        <p:sp>
          <p:nvSpPr>
            <p:cNvPr id="368" name="Google Shape;368;p44"/>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69" name="Google Shape;369;p44"/>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0" name="Google Shape;370;p44"/>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1" name="Google Shape;371;p44"/>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2" name="Google Shape;372;p44"/>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3" name="Google Shape;373;p44"/>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4" name="Google Shape;374;p44"/>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5" name="Google Shape;375;p44"/>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6" name="Google Shape;376;p44"/>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7" name="Google Shape;377;p44"/>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8" name="Google Shape;378;p44"/>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79" name="Google Shape;379;p44"/>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380" name="Google Shape;380;p44"/>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81" name="Google Shape;381;p44"/>
          <p:cNvSpPr/>
          <p:nvPr/>
        </p:nvSpPr>
        <p:spPr>
          <a:xfrm flipH="1" rot="10800000">
            <a:off x="0" y="711200"/>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82" name="Google Shape;382;p44"/>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83" name="Google Shape;383;p44"/>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384" name="Google Shape;384;p44"/>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85" name="Google Shape;385;p44"/>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86" name="Google Shape;386;p44"/>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6"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391" name="Shape 391"/>
        <p:cNvGrpSpPr/>
        <p:nvPr/>
      </p:nvGrpSpPr>
      <p:grpSpPr>
        <a:xfrm>
          <a:off x="0" y="0"/>
          <a:ext cx="0" cy="0"/>
          <a:chOff x="0" y="0"/>
          <a:chExt cx="0" cy="0"/>
        </a:xfrm>
      </p:grpSpPr>
      <p:grpSp>
        <p:nvGrpSpPr>
          <p:cNvPr id="392" name="Google Shape;392;p46"/>
          <p:cNvGrpSpPr/>
          <p:nvPr/>
        </p:nvGrpSpPr>
        <p:grpSpPr>
          <a:xfrm>
            <a:off x="0" y="228600"/>
            <a:ext cx="1981200" cy="6638925"/>
            <a:chOff x="2487613" y="285750"/>
            <a:chExt cx="2428875" cy="5654676"/>
          </a:xfrm>
        </p:grpSpPr>
        <p:sp>
          <p:nvSpPr>
            <p:cNvPr id="393" name="Google Shape;393;p46"/>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94" name="Google Shape;394;p46"/>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95" name="Google Shape;395;p46"/>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96" name="Google Shape;396;p46"/>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97" name="Google Shape;397;p46"/>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98" name="Google Shape;398;p46"/>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99" name="Google Shape;399;p46"/>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00" name="Google Shape;400;p46"/>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01" name="Google Shape;401;p46"/>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02" name="Google Shape;402;p46"/>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03" name="Google Shape;403;p46"/>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04" name="Google Shape;404;p46"/>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405" name="Google Shape;405;p46"/>
          <p:cNvGrpSpPr/>
          <p:nvPr/>
        </p:nvGrpSpPr>
        <p:grpSpPr>
          <a:xfrm>
            <a:off x="20638" y="0"/>
            <a:ext cx="1952625" cy="6853237"/>
            <a:chOff x="6627813" y="195717"/>
            <a:chExt cx="1952625" cy="5678034"/>
          </a:xfrm>
        </p:grpSpPr>
        <p:sp>
          <p:nvSpPr>
            <p:cNvPr id="406" name="Google Shape;406;p46"/>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07" name="Google Shape;407;p46"/>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08" name="Google Shape;408;p46"/>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09" name="Google Shape;409;p46"/>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10" name="Google Shape;410;p46"/>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11" name="Google Shape;411;p46"/>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12" name="Google Shape;412;p46"/>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13" name="Google Shape;413;p46"/>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14" name="Google Shape;414;p46"/>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15" name="Google Shape;415;p46"/>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16" name="Google Shape;416;p46"/>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17" name="Google Shape;417;p46"/>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418" name="Google Shape;418;p46"/>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19" name="Google Shape;419;p46"/>
          <p:cNvSpPr/>
          <p:nvPr/>
        </p:nvSpPr>
        <p:spPr>
          <a:xfrm flipH="1" rot="10800000">
            <a:off x="0" y="711200"/>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20" name="Google Shape;420;p46"/>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421" name="Google Shape;421;p46"/>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422" name="Google Shape;422;p46"/>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423" name="Google Shape;423;p46"/>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424" name="Google Shape;424;p46"/>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432" name="Shape 432"/>
        <p:cNvGrpSpPr/>
        <p:nvPr/>
      </p:nvGrpSpPr>
      <p:grpSpPr>
        <a:xfrm>
          <a:off x="0" y="0"/>
          <a:ext cx="0" cy="0"/>
          <a:chOff x="0" y="0"/>
          <a:chExt cx="0" cy="0"/>
        </a:xfrm>
      </p:grpSpPr>
      <p:grpSp>
        <p:nvGrpSpPr>
          <p:cNvPr id="433" name="Google Shape;433;p48"/>
          <p:cNvGrpSpPr/>
          <p:nvPr/>
        </p:nvGrpSpPr>
        <p:grpSpPr>
          <a:xfrm>
            <a:off x="0" y="228600"/>
            <a:ext cx="1981200" cy="6638925"/>
            <a:chOff x="2487613" y="285750"/>
            <a:chExt cx="2428875" cy="5654676"/>
          </a:xfrm>
        </p:grpSpPr>
        <p:sp>
          <p:nvSpPr>
            <p:cNvPr id="434" name="Google Shape;434;p48"/>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35" name="Google Shape;435;p48"/>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36" name="Google Shape;436;p48"/>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37" name="Google Shape;437;p48"/>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38" name="Google Shape;438;p48"/>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39" name="Google Shape;439;p48"/>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40" name="Google Shape;440;p48"/>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41" name="Google Shape;441;p48"/>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42" name="Google Shape;442;p48"/>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43" name="Google Shape;443;p48"/>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44" name="Google Shape;444;p48"/>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45" name="Google Shape;445;p48"/>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446" name="Google Shape;446;p48"/>
          <p:cNvGrpSpPr/>
          <p:nvPr/>
        </p:nvGrpSpPr>
        <p:grpSpPr>
          <a:xfrm>
            <a:off x="20638" y="0"/>
            <a:ext cx="1952625" cy="6853237"/>
            <a:chOff x="6627813" y="195717"/>
            <a:chExt cx="1952625" cy="5678034"/>
          </a:xfrm>
        </p:grpSpPr>
        <p:sp>
          <p:nvSpPr>
            <p:cNvPr id="447" name="Google Shape;447;p48"/>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48" name="Google Shape;448;p48"/>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49" name="Google Shape;449;p48"/>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50" name="Google Shape;450;p48"/>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51" name="Google Shape;451;p48"/>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52" name="Google Shape;452;p48"/>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53" name="Google Shape;453;p48"/>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54" name="Google Shape;454;p48"/>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55" name="Google Shape;455;p48"/>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56" name="Google Shape;456;p48"/>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57" name="Google Shape;457;p48"/>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58" name="Google Shape;458;p48"/>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459" name="Google Shape;459;p48"/>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60" name="Google Shape;460;p48"/>
          <p:cNvSpPr/>
          <p:nvPr/>
        </p:nvSpPr>
        <p:spPr>
          <a:xfrm flipH="1" rot="10800000">
            <a:off x="0" y="4910137"/>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61" name="Google Shape;461;p48"/>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462" name="Google Shape;462;p48"/>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463" name="Google Shape;463;p48"/>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464" name="Google Shape;464;p48"/>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465" name="Google Shape;465;p48"/>
          <p:cNvSpPr txBox="1"/>
          <p:nvPr>
            <p:ph idx="12" type="sldNum"/>
          </p:nvPr>
        </p:nvSpPr>
        <p:spPr>
          <a:xfrm>
            <a:off x="511175" y="4983162"/>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7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473" name="Shape 473"/>
        <p:cNvGrpSpPr/>
        <p:nvPr/>
      </p:nvGrpSpPr>
      <p:grpSpPr>
        <a:xfrm>
          <a:off x="0" y="0"/>
          <a:ext cx="0" cy="0"/>
          <a:chOff x="0" y="0"/>
          <a:chExt cx="0" cy="0"/>
        </a:xfrm>
      </p:grpSpPr>
      <p:grpSp>
        <p:nvGrpSpPr>
          <p:cNvPr id="474" name="Google Shape;474;p50"/>
          <p:cNvGrpSpPr/>
          <p:nvPr/>
        </p:nvGrpSpPr>
        <p:grpSpPr>
          <a:xfrm>
            <a:off x="0" y="228600"/>
            <a:ext cx="1981200" cy="6638925"/>
            <a:chOff x="2487613" y="285750"/>
            <a:chExt cx="2428875" cy="5654676"/>
          </a:xfrm>
        </p:grpSpPr>
        <p:sp>
          <p:nvSpPr>
            <p:cNvPr id="475" name="Google Shape;475;p50"/>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76" name="Google Shape;476;p50"/>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77" name="Google Shape;477;p50"/>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78" name="Google Shape;478;p50"/>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79" name="Google Shape;479;p50"/>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80" name="Google Shape;480;p50"/>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81" name="Google Shape;481;p50"/>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82" name="Google Shape;482;p50"/>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83" name="Google Shape;483;p50"/>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84" name="Google Shape;484;p50"/>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85" name="Google Shape;485;p50"/>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86" name="Google Shape;486;p50"/>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487" name="Google Shape;487;p50"/>
          <p:cNvGrpSpPr/>
          <p:nvPr/>
        </p:nvGrpSpPr>
        <p:grpSpPr>
          <a:xfrm>
            <a:off x="20638" y="0"/>
            <a:ext cx="1952625" cy="6853237"/>
            <a:chOff x="6627813" y="195717"/>
            <a:chExt cx="1952625" cy="5678034"/>
          </a:xfrm>
        </p:grpSpPr>
        <p:sp>
          <p:nvSpPr>
            <p:cNvPr id="488" name="Google Shape;488;p50"/>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89" name="Google Shape;489;p50"/>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0" name="Google Shape;490;p50"/>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1" name="Google Shape;491;p50"/>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2" name="Google Shape;492;p50"/>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3" name="Google Shape;493;p50"/>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4" name="Google Shape;494;p50"/>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5" name="Google Shape;495;p50"/>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6" name="Google Shape;496;p50"/>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7" name="Google Shape;497;p50"/>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8" name="Google Shape;498;p50"/>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499" name="Google Shape;499;p50"/>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500" name="Google Shape;500;p50"/>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01" name="Google Shape;501;p50"/>
          <p:cNvSpPr/>
          <p:nvPr/>
        </p:nvSpPr>
        <p:spPr>
          <a:xfrm flipH="1" rot="10800000">
            <a:off x="0" y="3167062"/>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02" name="Google Shape;502;p50"/>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503" name="Google Shape;503;p50"/>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504" name="Google Shape;504;p50"/>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505" name="Google Shape;505;p50"/>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506" name="Google Shape;506;p50"/>
          <p:cNvSpPr txBox="1"/>
          <p:nvPr>
            <p:ph idx="12" type="sldNum"/>
          </p:nvPr>
        </p:nvSpPr>
        <p:spPr>
          <a:xfrm>
            <a:off x="511175" y="324485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72"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13" name="Shape 513"/>
        <p:cNvGrpSpPr/>
        <p:nvPr/>
      </p:nvGrpSpPr>
      <p:grpSpPr>
        <a:xfrm>
          <a:off x="0" y="0"/>
          <a:ext cx="0" cy="0"/>
          <a:chOff x="0" y="0"/>
          <a:chExt cx="0" cy="0"/>
        </a:xfrm>
      </p:grpSpPr>
      <p:grpSp>
        <p:nvGrpSpPr>
          <p:cNvPr id="514" name="Google Shape;514;p52"/>
          <p:cNvGrpSpPr/>
          <p:nvPr/>
        </p:nvGrpSpPr>
        <p:grpSpPr>
          <a:xfrm>
            <a:off x="0" y="228600"/>
            <a:ext cx="1981200" cy="6638925"/>
            <a:chOff x="2487613" y="285750"/>
            <a:chExt cx="2428875" cy="5654676"/>
          </a:xfrm>
        </p:grpSpPr>
        <p:sp>
          <p:nvSpPr>
            <p:cNvPr id="515" name="Google Shape;515;p52"/>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16" name="Google Shape;516;p52"/>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17" name="Google Shape;517;p52"/>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18" name="Google Shape;518;p52"/>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19" name="Google Shape;519;p52"/>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20" name="Google Shape;520;p52"/>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21" name="Google Shape;521;p52"/>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22" name="Google Shape;522;p52"/>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23" name="Google Shape;523;p52"/>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24" name="Google Shape;524;p52"/>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25" name="Google Shape;525;p52"/>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26" name="Google Shape;526;p52"/>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527" name="Google Shape;527;p52"/>
          <p:cNvGrpSpPr/>
          <p:nvPr/>
        </p:nvGrpSpPr>
        <p:grpSpPr>
          <a:xfrm>
            <a:off x="20638" y="0"/>
            <a:ext cx="1952625" cy="6853237"/>
            <a:chOff x="6627813" y="195717"/>
            <a:chExt cx="1952625" cy="5678034"/>
          </a:xfrm>
        </p:grpSpPr>
        <p:sp>
          <p:nvSpPr>
            <p:cNvPr id="528" name="Google Shape;528;p52"/>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29" name="Google Shape;529;p52"/>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0" name="Google Shape;530;p52"/>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1" name="Google Shape;531;p52"/>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2" name="Google Shape;532;p52"/>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3" name="Google Shape;533;p52"/>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4" name="Google Shape;534;p52"/>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5" name="Google Shape;535;p52"/>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6" name="Google Shape;536;p52"/>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7" name="Google Shape;537;p52"/>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8" name="Google Shape;538;p52"/>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9" name="Google Shape;539;p52"/>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540" name="Google Shape;540;p52"/>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41" name="Google Shape;541;p52"/>
          <p:cNvSpPr/>
          <p:nvPr/>
        </p:nvSpPr>
        <p:spPr>
          <a:xfrm flipH="1" rot="10800000">
            <a:off x="0" y="3167062"/>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42" name="Google Shape;542;p52"/>
          <p:cNvSpPr txBox="1"/>
          <p:nvPr/>
        </p:nvSpPr>
        <p:spPr>
          <a:xfrm>
            <a:off x="1808162" y="647700"/>
            <a:ext cx="457200" cy="585787"/>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accent1"/>
              </a:buClr>
              <a:buSzPts val="8000"/>
              <a:buFont typeface="Arial"/>
              <a:buNone/>
            </a:pPr>
            <a:r>
              <a:rPr b="0" i="0" lang="en-US" sz="8000" u="none">
                <a:solidFill>
                  <a:schemeClr val="accent1"/>
                </a:solidFill>
                <a:latin typeface="Arial"/>
                <a:ea typeface="Arial"/>
                <a:cs typeface="Arial"/>
                <a:sym typeface="Arial"/>
              </a:rPr>
              <a:t>“</a:t>
            </a:r>
            <a:endParaRPr/>
          </a:p>
        </p:txBody>
      </p:sp>
      <p:sp>
        <p:nvSpPr>
          <p:cNvPr id="543" name="Google Shape;543;p52"/>
          <p:cNvSpPr txBox="1"/>
          <p:nvPr/>
        </p:nvSpPr>
        <p:spPr>
          <a:xfrm>
            <a:off x="8169275" y="2905125"/>
            <a:ext cx="457200" cy="5842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accent1"/>
              </a:buClr>
              <a:buSzPts val="8000"/>
              <a:buFont typeface="Arial"/>
              <a:buNone/>
            </a:pPr>
            <a:r>
              <a:rPr b="0" i="0" lang="en-US" sz="8000" u="none">
                <a:solidFill>
                  <a:schemeClr val="accent1"/>
                </a:solidFill>
                <a:latin typeface="Arial"/>
                <a:ea typeface="Arial"/>
                <a:cs typeface="Arial"/>
                <a:sym typeface="Arial"/>
              </a:rPr>
              <a:t>”</a:t>
            </a:r>
            <a:endParaRPr/>
          </a:p>
        </p:txBody>
      </p:sp>
      <p:sp>
        <p:nvSpPr>
          <p:cNvPr id="544" name="Google Shape;544;p52"/>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545" name="Google Shape;545;p52"/>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546" name="Google Shape;546;p52"/>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547" name="Google Shape;547;p52"/>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548" name="Google Shape;548;p52"/>
          <p:cNvSpPr txBox="1"/>
          <p:nvPr>
            <p:ph idx="12" type="sldNum"/>
          </p:nvPr>
        </p:nvSpPr>
        <p:spPr>
          <a:xfrm>
            <a:off x="511175" y="324485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74"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56" name="Shape 556"/>
        <p:cNvGrpSpPr/>
        <p:nvPr/>
      </p:nvGrpSpPr>
      <p:grpSpPr>
        <a:xfrm>
          <a:off x="0" y="0"/>
          <a:ext cx="0" cy="0"/>
          <a:chOff x="0" y="0"/>
          <a:chExt cx="0" cy="0"/>
        </a:xfrm>
      </p:grpSpPr>
      <p:grpSp>
        <p:nvGrpSpPr>
          <p:cNvPr id="557" name="Google Shape;557;p54"/>
          <p:cNvGrpSpPr/>
          <p:nvPr/>
        </p:nvGrpSpPr>
        <p:grpSpPr>
          <a:xfrm>
            <a:off x="0" y="228600"/>
            <a:ext cx="1981200" cy="6638925"/>
            <a:chOff x="2487613" y="285750"/>
            <a:chExt cx="2428875" cy="5654676"/>
          </a:xfrm>
        </p:grpSpPr>
        <p:sp>
          <p:nvSpPr>
            <p:cNvPr id="558" name="Google Shape;558;p54"/>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59" name="Google Shape;559;p54"/>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0" name="Google Shape;560;p54"/>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1" name="Google Shape;561;p54"/>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2" name="Google Shape;562;p54"/>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3" name="Google Shape;563;p54"/>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4" name="Google Shape;564;p54"/>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5" name="Google Shape;565;p54"/>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6" name="Google Shape;566;p54"/>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7" name="Google Shape;567;p54"/>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8" name="Google Shape;568;p54"/>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9" name="Google Shape;569;p54"/>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570" name="Google Shape;570;p54"/>
          <p:cNvGrpSpPr/>
          <p:nvPr/>
        </p:nvGrpSpPr>
        <p:grpSpPr>
          <a:xfrm>
            <a:off x="20638" y="0"/>
            <a:ext cx="1952625" cy="6853237"/>
            <a:chOff x="6627813" y="195717"/>
            <a:chExt cx="1952625" cy="5678034"/>
          </a:xfrm>
        </p:grpSpPr>
        <p:sp>
          <p:nvSpPr>
            <p:cNvPr id="571" name="Google Shape;571;p54"/>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72" name="Google Shape;572;p54"/>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73" name="Google Shape;573;p54"/>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74" name="Google Shape;574;p54"/>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75" name="Google Shape;575;p54"/>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76" name="Google Shape;576;p54"/>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77" name="Google Shape;577;p54"/>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78" name="Google Shape;578;p54"/>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79" name="Google Shape;579;p54"/>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80" name="Google Shape;580;p54"/>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81" name="Google Shape;581;p54"/>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82" name="Google Shape;582;p54"/>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583" name="Google Shape;583;p54"/>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84" name="Google Shape;584;p54"/>
          <p:cNvSpPr/>
          <p:nvPr/>
        </p:nvSpPr>
        <p:spPr>
          <a:xfrm flipH="1" rot="10800000">
            <a:off x="0" y="4910137"/>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85" name="Google Shape;585;p54"/>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586" name="Google Shape;586;p54"/>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587" name="Google Shape;587;p54"/>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588" name="Google Shape;588;p54"/>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589" name="Google Shape;589;p54"/>
          <p:cNvSpPr txBox="1"/>
          <p:nvPr>
            <p:ph idx="12" type="sldNum"/>
          </p:nvPr>
        </p:nvSpPr>
        <p:spPr>
          <a:xfrm>
            <a:off x="511175" y="4983162"/>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76"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96" name="Shape 596"/>
        <p:cNvGrpSpPr/>
        <p:nvPr/>
      </p:nvGrpSpPr>
      <p:grpSpPr>
        <a:xfrm>
          <a:off x="0" y="0"/>
          <a:ext cx="0" cy="0"/>
          <a:chOff x="0" y="0"/>
          <a:chExt cx="0" cy="0"/>
        </a:xfrm>
      </p:grpSpPr>
      <p:grpSp>
        <p:nvGrpSpPr>
          <p:cNvPr id="597" name="Google Shape;597;p56"/>
          <p:cNvGrpSpPr/>
          <p:nvPr/>
        </p:nvGrpSpPr>
        <p:grpSpPr>
          <a:xfrm>
            <a:off x="0" y="228600"/>
            <a:ext cx="1981200" cy="6638925"/>
            <a:chOff x="2487613" y="285750"/>
            <a:chExt cx="2428875" cy="5654676"/>
          </a:xfrm>
        </p:grpSpPr>
        <p:sp>
          <p:nvSpPr>
            <p:cNvPr id="598" name="Google Shape;598;p56"/>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99" name="Google Shape;599;p56"/>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0" name="Google Shape;600;p56"/>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1" name="Google Shape;601;p56"/>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2" name="Google Shape;602;p56"/>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3" name="Google Shape;603;p56"/>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4" name="Google Shape;604;p56"/>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5" name="Google Shape;605;p56"/>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6" name="Google Shape;606;p56"/>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7" name="Google Shape;607;p56"/>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8" name="Google Shape;608;p56"/>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9" name="Google Shape;609;p56"/>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610" name="Google Shape;610;p56"/>
          <p:cNvGrpSpPr/>
          <p:nvPr/>
        </p:nvGrpSpPr>
        <p:grpSpPr>
          <a:xfrm>
            <a:off x="20638" y="0"/>
            <a:ext cx="1952625" cy="6853237"/>
            <a:chOff x="6627813" y="195717"/>
            <a:chExt cx="1952625" cy="5678034"/>
          </a:xfrm>
        </p:grpSpPr>
        <p:sp>
          <p:nvSpPr>
            <p:cNvPr id="611" name="Google Shape;611;p56"/>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12" name="Google Shape;612;p56"/>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13" name="Google Shape;613;p56"/>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14" name="Google Shape;614;p56"/>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15" name="Google Shape;615;p56"/>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16" name="Google Shape;616;p56"/>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17" name="Google Shape;617;p56"/>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18" name="Google Shape;618;p56"/>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19" name="Google Shape;619;p56"/>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20" name="Google Shape;620;p56"/>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21" name="Google Shape;621;p56"/>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22" name="Google Shape;622;p56"/>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623" name="Google Shape;623;p56"/>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24" name="Google Shape;624;p56"/>
          <p:cNvSpPr/>
          <p:nvPr/>
        </p:nvSpPr>
        <p:spPr>
          <a:xfrm flipH="1" rot="10800000">
            <a:off x="0" y="4910137"/>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25" name="Google Shape;625;p56"/>
          <p:cNvSpPr txBox="1"/>
          <p:nvPr/>
        </p:nvSpPr>
        <p:spPr>
          <a:xfrm>
            <a:off x="1808162" y="647700"/>
            <a:ext cx="457200" cy="585787"/>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accent1"/>
              </a:buClr>
              <a:buSzPts val="8000"/>
              <a:buFont typeface="Arial"/>
              <a:buNone/>
            </a:pPr>
            <a:r>
              <a:rPr b="0" i="0" lang="en-US" sz="8000" u="none">
                <a:solidFill>
                  <a:schemeClr val="accent1"/>
                </a:solidFill>
                <a:latin typeface="Arial"/>
                <a:ea typeface="Arial"/>
                <a:cs typeface="Arial"/>
                <a:sym typeface="Arial"/>
              </a:rPr>
              <a:t>“</a:t>
            </a:r>
            <a:endParaRPr/>
          </a:p>
        </p:txBody>
      </p:sp>
      <p:sp>
        <p:nvSpPr>
          <p:cNvPr id="626" name="Google Shape;626;p56"/>
          <p:cNvSpPr txBox="1"/>
          <p:nvPr/>
        </p:nvSpPr>
        <p:spPr>
          <a:xfrm>
            <a:off x="8169275" y="2905125"/>
            <a:ext cx="457200" cy="5842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accent1"/>
              </a:buClr>
              <a:buSzPts val="8000"/>
              <a:buFont typeface="Arial"/>
              <a:buNone/>
            </a:pPr>
            <a:r>
              <a:rPr b="0" i="0" lang="en-US" sz="8000" u="none">
                <a:solidFill>
                  <a:schemeClr val="accent1"/>
                </a:solidFill>
                <a:latin typeface="Arial"/>
                <a:ea typeface="Arial"/>
                <a:cs typeface="Arial"/>
                <a:sym typeface="Arial"/>
              </a:rPr>
              <a:t>”</a:t>
            </a:r>
            <a:endParaRPr/>
          </a:p>
        </p:txBody>
      </p:sp>
      <p:sp>
        <p:nvSpPr>
          <p:cNvPr id="627" name="Google Shape;627;p56"/>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628" name="Google Shape;628;p56"/>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629" name="Google Shape;629;p56"/>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630" name="Google Shape;630;p56"/>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631" name="Google Shape;631;p56"/>
          <p:cNvSpPr txBox="1"/>
          <p:nvPr>
            <p:ph idx="12" type="sldNum"/>
          </p:nvPr>
        </p:nvSpPr>
        <p:spPr>
          <a:xfrm>
            <a:off x="511175" y="4983162"/>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7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639" name="Shape 639"/>
        <p:cNvGrpSpPr/>
        <p:nvPr/>
      </p:nvGrpSpPr>
      <p:grpSpPr>
        <a:xfrm>
          <a:off x="0" y="0"/>
          <a:ext cx="0" cy="0"/>
          <a:chOff x="0" y="0"/>
          <a:chExt cx="0" cy="0"/>
        </a:xfrm>
      </p:grpSpPr>
      <p:grpSp>
        <p:nvGrpSpPr>
          <p:cNvPr id="640" name="Google Shape;640;p58"/>
          <p:cNvGrpSpPr/>
          <p:nvPr/>
        </p:nvGrpSpPr>
        <p:grpSpPr>
          <a:xfrm>
            <a:off x="0" y="228600"/>
            <a:ext cx="1981200" cy="6638925"/>
            <a:chOff x="2487613" y="285750"/>
            <a:chExt cx="2428875" cy="5654676"/>
          </a:xfrm>
        </p:grpSpPr>
        <p:sp>
          <p:nvSpPr>
            <p:cNvPr id="641" name="Google Shape;641;p58"/>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42" name="Google Shape;642;p58"/>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43" name="Google Shape;643;p58"/>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44" name="Google Shape;644;p58"/>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45" name="Google Shape;645;p58"/>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46" name="Google Shape;646;p58"/>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47" name="Google Shape;647;p58"/>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48" name="Google Shape;648;p58"/>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49" name="Google Shape;649;p58"/>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50" name="Google Shape;650;p58"/>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51" name="Google Shape;651;p58"/>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52" name="Google Shape;652;p58"/>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653" name="Google Shape;653;p58"/>
          <p:cNvGrpSpPr/>
          <p:nvPr/>
        </p:nvGrpSpPr>
        <p:grpSpPr>
          <a:xfrm>
            <a:off x="20638" y="0"/>
            <a:ext cx="1952625" cy="6853237"/>
            <a:chOff x="6627813" y="195717"/>
            <a:chExt cx="1952625" cy="5678034"/>
          </a:xfrm>
        </p:grpSpPr>
        <p:sp>
          <p:nvSpPr>
            <p:cNvPr id="654" name="Google Shape;654;p58"/>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55" name="Google Shape;655;p58"/>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56" name="Google Shape;656;p58"/>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57" name="Google Shape;657;p58"/>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58" name="Google Shape;658;p58"/>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59" name="Google Shape;659;p58"/>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60" name="Google Shape;660;p58"/>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61" name="Google Shape;661;p58"/>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62" name="Google Shape;662;p58"/>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63" name="Google Shape;663;p58"/>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64" name="Google Shape;664;p58"/>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65" name="Google Shape;665;p58"/>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666" name="Google Shape;666;p58"/>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67" name="Google Shape;667;p58"/>
          <p:cNvSpPr/>
          <p:nvPr/>
        </p:nvSpPr>
        <p:spPr>
          <a:xfrm flipH="1" rot="10800000">
            <a:off x="0" y="4910137"/>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68" name="Google Shape;668;p58"/>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669" name="Google Shape;669;p58"/>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670" name="Google Shape;670;p58"/>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671" name="Google Shape;671;p58"/>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672" name="Google Shape;672;p58"/>
          <p:cNvSpPr txBox="1"/>
          <p:nvPr>
            <p:ph idx="12" type="sldNum"/>
          </p:nvPr>
        </p:nvSpPr>
        <p:spPr>
          <a:xfrm>
            <a:off x="511175" y="4983162"/>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8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680" name="Shape 680"/>
        <p:cNvGrpSpPr/>
        <p:nvPr/>
      </p:nvGrpSpPr>
      <p:grpSpPr>
        <a:xfrm>
          <a:off x="0" y="0"/>
          <a:ext cx="0" cy="0"/>
          <a:chOff x="0" y="0"/>
          <a:chExt cx="0" cy="0"/>
        </a:xfrm>
      </p:grpSpPr>
      <p:grpSp>
        <p:nvGrpSpPr>
          <p:cNvPr id="681" name="Google Shape;681;p60"/>
          <p:cNvGrpSpPr/>
          <p:nvPr/>
        </p:nvGrpSpPr>
        <p:grpSpPr>
          <a:xfrm>
            <a:off x="0" y="228600"/>
            <a:ext cx="1981200" cy="6638925"/>
            <a:chOff x="2487613" y="285750"/>
            <a:chExt cx="2428875" cy="5654676"/>
          </a:xfrm>
        </p:grpSpPr>
        <p:sp>
          <p:nvSpPr>
            <p:cNvPr id="682" name="Google Shape;682;p60"/>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83" name="Google Shape;683;p60"/>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84" name="Google Shape;684;p60"/>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85" name="Google Shape;685;p60"/>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86" name="Google Shape;686;p60"/>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87" name="Google Shape;687;p60"/>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88" name="Google Shape;688;p60"/>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89" name="Google Shape;689;p60"/>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90" name="Google Shape;690;p60"/>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91" name="Google Shape;691;p60"/>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92" name="Google Shape;692;p60"/>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93" name="Google Shape;693;p60"/>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694" name="Google Shape;694;p60"/>
          <p:cNvGrpSpPr/>
          <p:nvPr/>
        </p:nvGrpSpPr>
        <p:grpSpPr>
          <a:xfrm>
            <a:off x="20638" y="0"/>
            <a:ext cx="1952625" cy="6853237"/>
            <a:chOff x="6627813" y="195717"/>
            <a:chExt cx="1952625" cy="5678034"/>
          </a:xfrm>
        </p:grpSpPr>
        <p:sp>
          <p:nvSpPr>
            <p:cNvPr id="695" name="Google Shape;695;p60"/>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96" name="Google Shape;696;p60"/>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97" name="Google Shape;697;p60"/>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98" name="Google Shape;698;p60"/>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99" name="Google Shape;699;p60"/>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0" name="Google Shape;700;p60"/>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1" name="Google Shape;701;p60"/>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2" name="Google Shape;702;p60"/>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3" name="Google Shape;703;p60"/>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4" name="Google Shape;704;p60"/>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5" name="Google Shape;705;p60"/>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6" name="Google Shape;706;p60"/>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707" name="Google Shape;707;p60"/>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8" name="Google Shape;708;p60"/>
          <p:cNvSpPr/>
          <p:nvPr/>
        </p:nvSpPr>
        <p:spPr>
          <a:xfrm flipH="1" rot="10800000">
            <a:off x="0" y="711200"/>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9" name="Google Shape;709;p60"/>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710" name="Google Shape;710;p60"/>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711" name="Google Shape;711;p60"/>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712" name="Google Shape;712;p60"/>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713" name="Google Shape;713;p60"/>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82"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1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720" name="Shape 720"/>
        <p:cNvGrpSpPr/>
        <p:nvPr/>
      </p:nvGrpSpPr>
      <p:grpSpPr>
        <a:xfrm>
          <a:off x="0" y="0"/>
          <a:ext cx="0" cy="0"/>
          <a:chOff x="0" y="0"/>
          <a:chExt cx="0" cy="0"/>
        </a:xfrm>
      </p:grpSpPr>
      <p:grpSp>
        <p:nvGrpSpPr>
          <p:cNvPr id="721" name="Google Shape;721;p62"/>
          <p:cNvGrpSpPr/>
          <p:nvPr/>
        </p:nvGrpSpPr>
        <p:grpSpPr>
          <a:xfrm>
            <a:off x="0" y="228600"/>
            <a:ext cx="1981200" cy="6638925"/>
            <a:chOff x="2487613" y="285750"/>
            <a:chExt cx="2428875" cy="5654676"/>
          </a:xfrm>
        </p:grpSpPr>
        <p:sp>
          <p:nvSpPr>
            <p:cNvPr id="722" name="Google Shape;722;p62"/>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23" name="Google Shape;723;p62"/>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24" name="Google Shape;724;p62"/>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25" name="Google Shape;725;p62"/>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26" name="Google Shape;726;p62"/>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27" name="Google Shape;727;p62"/>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28" name="Google Shape;728;p62"/>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29" name="Google Shape;729;p62"/>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30" name="Google Shape;730;p62"/>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31" name="Google Shape;731;p62"/>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32" name="Google Shape;732;p62"/>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33" name="Google Shape;733;p62"/>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734" name="Google Shape;734;p62"/>
          <p:cNvGrpSpPr/>
          <p:nvPr/>
        </p:nvGrpSpPr>
        <p:grpSpPr>
          <a:xfrm>
            <a:off x="20638" y="0"/>
            <a:ext cx="1952625" cy="6853237"/>
            <a:chOff x="6627813" y="195717"/>
            <a:chExt cx="1952625" cy="5678034"/>
          </a:xfrm>
        </p:grpSpPr>
        <p:sp>
          <p:nvSpPr>
            <p:cNvPr id="735" name="Google Shape;735;p62"/>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36" name="Google Shape;736;p62"/>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37" name="Google Shape;737;p62"/>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38" name="Google Shape;738;p62"/>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39" name="Google Shape;739;p62"/>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0" name="Google Shape;740;p62"/>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1" name="Google Shape;741;p62"/>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2" name="Google Shape;742;p62"/>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3" name="Google Shape;743;p62"/>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4" name="Google Shape;744;p62"/>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5" name="Google Shape;745;p62"/>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6" name="Google Shape;746;p62"/>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747" name="Google Shape;747;p62"/>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8" name="Google Shape;748;p62"/>
          <p:cNvSpPr/>
          <p:nvPr/>
        </p:nvSpPr>
        <p:spPr>
          <a:xfrm flipH="1" rot="10800000">
            <a:off x="0" y="711200"/>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9" name="Google Shape;749;p62"/>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750" name="Google Shape;750;p62"/>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751" name="Google Shape;751;p62"/>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752" name="Google Shape;752;p62"/>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753" name="Google Shape;753;p62"/>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84"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49" name="Shape 49"/>
        <p:cNvGrpSpPr/>
        <p:nvPr/>
      </p:nvGrpSpPr>
      <p:grpSpPr>
        <a:xfrm>
          <a:off x="0" y="0"/>
          <a:ext cx="0" cy="0"/>
          <a:chOff x="0" y="0"/>
          <a:chExt cx="0" cy="0"/>
        </a:xfrm>
      </p:grpSpPr>
      <p:grpSp>
        <p:nvGrpSpPr>
          <p:cNvPr id="50" name="Google Shape;50;p29"/>
          <p:cNvGrpSpPr/>
          <p:nvPr/>
        </p:nvGrpSpPr>
        <p:grpSpPr>
          <a:xfrm>
            <a:off x="0" y="228600"/>
            <a:ext cx="1981200" cy="6638925"/>
            <a:chOff x="2487613" y="285750"/>
            <a:chExt cx="2428875" cy="5654676"/>
          </a:xfrm>
        </p:grpSpPr>
        <p:sp>
          <p:nvSpPr>
            <p:cNvPr id="51" name="Google Shape;51;p29"/>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2" name="Google Shape;52;p29"/>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3" name="Google Shape;53;p29"/>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4" name="Google Shape;54;p29"/>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5" name="Google Shape;55;p29"/>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6" name="Google Shape;56;p29"/>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7" name="Google Shape;57;p29"/>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8" name="Google Shape;58;p29"/>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59" name="Google Shape;59;p29"/>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0" name="Google Shape;60;p29"/>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1" name="Google Shape;61;p29"/>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2" name="Google Shape;62;p29"/>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63" name="Google Shape;63;p29"/>
          <p:cNvGrpSpPr/>
          <p:nvPr/>
        </p:nvGrpSpPr>
        <p:grpSpPr>
          <a:xfrm>
            <a:off x="20638" y="0"/>
            <a:ext cx="1952625" cy="6853237"/>
            <a:chOff x="6627813" y="195717"/>
            <a:chExt cx="1952625" cy="5678034"/>
          </a:xfrm>
        </p:grpSpPr>
        <p:sp>
          <p:nvSpPr>
            <p:cNvPr id="64" name="Google Shape;64;p29"/>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5" name="Google Shape;65;p29"/>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6" name="Google Shape;66;p29"/>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7" name="Google Shape;67;p29"/>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8" name="Google Shape;68;p29"/>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69" name="Google Shape;69;p29"/>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0" name="Google Shape;70;p29"/>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1" name="Google Shape;71;p29"/>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2" name="Google Shape;72;p29"/>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3" name="Google Shape;73;p29"/>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4" name="Google Shape;74;p29"/>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5" name="Google Shape;75;p29"/>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76" name="Google Shape;76;p29"/>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7" name="Google Shape;77;p29"/>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78" name="Google Shape;78;p29"/>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Tree>
  </p:cSld>
  <p:clrMap accent1="accent1" accent2="accent2" accent3="accent3" accent4="accent4" accent5="accent5" accent6="accent6" bg1="lt1" bg2="dk2" tx1="dk1" tx2="lt2" folHlink="folHlink" hlink="hlink"/>
  <p:sldLayoutIdLst>
    <p:sldLayoutId id="2147483651"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83" name="Shape 83"/>
        <p:cNvGrpSpPr/>
        <p:nvPr/>
      </p:nvGrpSpPr>
      <p:grpSpPr>
        <a:xfrm>
          <a:off x="0" y="0"/>
          <a:ext cx="0" cy="0"/>
          <a:chOff x="0" y="0"/>
          <a:chExt cx="0" cy="0"/>
        </a:xfrm>
      </p:grpSpPr>
      <p:grpSp>
        <p:nvGrpSpPr>
          <p:cNvPr id="84" name="Google Shape;84;p31"/>
          <p:cNvGrpSpPr/>
          <p:nvPr/>
        </p:nvGrpSpPr>
        <p:grpSpPr>
          <a:xfrm>
            <a:off x="0" y="228600"/>
            <a:ext cx="1981200" cy="6638925"/>
            <a:chOff x="2487613" y="285750"/>
            <a:chExt cx="2428875" cy="5654676"/>
          </a:xfrm>
        </p:grpSpPr>
        <p:sp>
          <p:nvSpPr>
            <p:cNvPr id="85" name="Google Shape;85;p31"/>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86" name="Google Shape;86;p31"/>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87" name="Google Shape;87;p31"/>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88" name="Google Shape;88;p31"/>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89" name="Google Shape;89;p31"/>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90" name="Google Shape;90;p31"/>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91" name="Google Shape;91;p31"/>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92" name="Google Shape;92;p31"/>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93" name="Google Shape;93;p31"/>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94" name="Google Shape;94;p31"/>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95" name="Google Shape;95;p31"/>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96" name="Google Shape;96;p31"/>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97" name="Google Shape;97;p31"/>
          <p:cNvGrpSpPr/>
          <p:nvPr/>
        </p:nvGrpSpPr>
        <p:grpSpPr>
          <a:xfrm>
            <a:off x="20638" y="0"/>
            <a:ext cx="1952625" cy="6853237"/>
            <a:chOff x="6627813" y="195717"/>
            <a:chExt cx="1952625" cy="5678034"/>
          </a:xfrm>
        </p:grpSpPr>
        <p:sp>
          <p:nvSpPr>
            <p:cNvPr id="98" name="Google Shape;98;p31"/>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99" name="Google Shape;99;p31"/>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0" name="Google Shape;100;p31"/>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1" name="Google Shape;101;p31"/>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2" name="Google Shape;102;p31"/>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3" name="Google Shape;103;p31"/>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4" name="Google Shape;104;p31"/>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5" name="Google Shape;105;p31"/>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6" name="Google Shape;106;p31"/>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7" name="Google Shape;107;p31"/>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8" name="Google Shape;108;p31"/>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09" name="Google Shape;109;p31"/>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110" name="Google Shape;110;p31"/>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11" name="Google Shape;111;p31"/>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12" name="Google Shape;112;p31"/>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Tree>
  </p:cSld>
  <p:clrMap accent1="accent1" accent2="accent2" accent3="accent3" accent4="accent4" accent5="accent5" accent6="accent6" bg1="lt1" bg2="dk2" tx1="dk1" tx2="lt2" folHlink="folHlink" hlink="hlink"/>
  <p:sldLayoutIdLst>
    <p:sldLayoutId id="2147483653"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117" name="Shape 117"/>
        <p:cNvGrpSpPr/>
        <p:nvPr/>
      </p:nvGrpSpPr>
      <p:grpSpPr>
        <a:xfrm>
          <a:off x="0" y="0"/>
          <a:ext cx="0" cy="0"/>
          <a:chOff x="0" y="0"/>
          <a:chExt cx="0" cy="0"/>
        </a:xfrm>
      </p:grpSpPr>
      <p:grpSp>
        <p:nvGrpSpPr>
          <p:cNvPr id="118" name="Google Shape;118;p33"/>
          <p:cNvGrpSpPr/>
          <p:nvPr/>
        </p:nvGrpSpPr>
        <p:grpSpPr>
          <a:xfrm>
            <a:off x="0" y="228600"/>
            <a:ext cx="1981200" cy="6638925"/>
            <a:chOff x="2487613" y="285750"/>
            <a:chExt cx="2428875" cy="5654676"/>
          </a:xfrm>
        </p:grpSpPr>
        <p:sp>
          <p:nvSpPr>
            <p:cNvPr id="119" name="Google Shape;119;p33"/>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0" name="Google Shape;120;p33"/>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1" name="Google Shape;121;p33"/>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2" name="Google Shape;122;p33"/>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3" name="Google Shape;123;p33"/>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4" name="Google Shape;124;p33"/>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5" name="Google Shape;125;p33"/>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6" name="Google Shape;126;p33"/>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7" name="Google Shape;127;p33"/>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8" name="Google Shape;128;p33"/>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29" name="Google Shape;129;p33"/>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30" name="Google Shape;130;p33"/>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131" name="Google Shape;131;p33"/>
          <p:cNvGrpSpPr/>
          <p:nvPr/>
        </p:nvGrpSpPr>
        <p:grpSpPr>
          <a:xfrm>
            <a:off x="20638" y="0"/>
            <a:ext cx="1952625" cy="6853237"/>
            <a:chOff x="6627813" y="195717"/>
            <a:chExt cx="1952625" cy="5678034"/>
          </a:xfrm>
        </p:grpSpPr>
        <p:sp>
          <p:nvSpPr>
            <p:cNvPr id="132" name="Google Shape;132;p33"/>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33" name="Google Shape;133;p33"/>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34" name="Google Shape;134;p33"/>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35" name="Google Shape;135;p33"/>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36" name="Google Shape;136;p33"/>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37" name="Google Shape;137;p33"/>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38" name="Google Shape;138;p33"/>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39" name="Google Shape;139;p33"/>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40" name="Google Shape;140;p33"/>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41" name="Google Shape;141;p33"/>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42" name="Google Shape;142;p33"/>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43" name="Google Shape;143;p33"/>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144" name="Google Shape;144;p33"/>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45" name="Google Shape;145;p33"/>
          <p:cNvSpPr/>
          <p:nvPr/>
        </p:nvSpPr>
        <p:spPr>
          <a:xfrm flipH="1" rot="10800000">
            <a:off x="0" y="711200"/>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46" name="Google Shape;146;p33"/>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47" name="Google Shape;147;p33"/>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48" name="Google Shape;148;p33"/>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149" name="Google Shape;149;p33"/>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150" name="Google Shape;150;p33"/>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5"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157" name="Shape 157"/>
        <p:cNvGrpSpPr/>
        <p:nvPr/>
      </p:nvGrpSpPr>
      <p:grpSpPr>
        <a:xfrm>
          <a:off x="0" y="0"/>
          <a:ext cx="0" cy="0"/>
          <a:chOff x="0" y="0"/>
          <a:chExt cx="0" cy="0"/>
        </a:xfrm>
      </p:grpSpPr>
      <p:grpSp>
        <p:nvGrpSpPr>
          <p:cNvPr id="158" name="Google Shape;158;p35"/>
          <p:cNvGrpSpPr/>
          <p:nvPr/>
        </p:nvGrpSpPr>
        <p:grpSpPr>
          <a:xfrm>
            <a:off x="0" y="228600"/>
            <a:ext cx="1981200" cy="6638925"/>
            <a:chOff x="2487613" y="285750"/>
            <a:chExt cx="2428875" cy="5654676"/>
          </a:xfrm>
        </p:grpSpPr>
        <p:sp>
          <p:nvSpPr>
            <p:cNvPr id="159" name="Google Shape;159;p35"/>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0" name="Google Shape;160;p35"/>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1" name="Google Shape;161;p35"/>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2" name="Google Shape;162;p35"/>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3" name="Google Shape;163;p35"/>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4" name="Google Shape;164;p35"/>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5" name="Google Shape;165;p35"/>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6" name="Google Shape;166;p35"/>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7" name="Google Shape;167;p35"/>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8" name="Google Shape;168;p35"/>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69" name="Google Shape;169;p35"/>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70" name="Google Shape;170;p35"/>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171" name="Google Shape;171;p35"/>
          <p:cNvGrpSpPr/>
          <p:nvPr/>
        </p:nvGrpSpPr>
        <p:grpSpPr>
          <a:xfrm>
            <a:off x="20638" y="0"/>
            <a:ext cx="1952625" cy="6853237"/>
            <a:chOff x="6627813" y="195717"/>
            <a:chExt cx="1952625" cy="5678034"/>
          </a:xfrm>
        </p:grpSpPr>
        <p:sp>
          <p:nvSpPr>
            <p:cNvPr id="172" name="Google Shape;172;p35"/>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73" name="Google Shape;173;p35"/>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74" name="Google Shape;174;p35"/>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75" name="Google Shape;175;p35"/>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76" name="Google Shape;176;p35"/>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77" name="Google Shape;177;p35"/>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78" name="Google Shape;178;p35"/>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79" name="Google Shape;179;p35"/>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80" name="Google Shape;180;p35"/>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81" name="Google Shape;181;p35"/>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82" name="Google Shape;182;p35"/>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83" name="Google Shape;183;p35"/>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184" name="Google Shape;184;p35"/>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85" name="Google Shape;185;p35"/>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86" name="Google Shape;186;p35"/>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87" name="Google Shape;187;p35"/>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188" name="Google Shape;188;p35"/>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189" name="Google Shape;189;p35"/>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190" name="Shape 190"/>
        <p:cNvGrpSpPr/>
        <p:nvPr/>
      </p:nvGrpSpPr>
      <p:grpSpPr>
        <a:xfrm>
          <a:off x="0" y="0"/>
          <a:ext cx="0" cy="0"/>
          <a:chOff x="0" y="0"/>
          <a:chExt cx="0" cy="0"/>
        </a:xfrm>
      </p:grpSpPr>
      <p:grpSp>
        <p:nvGrpSpPr>
          <p:cNvPr id="191" name="Google Shape;191;p36"/>
          <p:cNvGrpSpPr/>
          <p:nvPr/>
        </p:nvGrpSpPr>
        <p:grpSpPr>
          <a:xfrm>
            <a:off x="0" y="228600"/>
            <a:ext cx="1981200" cy="6638925"/>
            <a:chOff x="2487613" y="285750"/>
            <a:chExt cx="2428875" cy="5654676"/>
          </a:xfrm>
        </p:grpSpPr>
        <p:sp>
          <p:nvSpPr>
            <p:cNvPr id="192" name="Google Shape;192;p36"/>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93" name="Google Shape;193;p36"/>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94" name="Google Shape;194;p36"/>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95" name="Google Shape;195;p36"/>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96" name="Google Shape;196;p36"/>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97" name="Google Shape;197;p36"/>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98" name="Google Shape;198;p36"/>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199" name="Google Shape;199;p36"/>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00" name="Google Shape;200;p36"/>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01" name="Google Shape;201;p36"/>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02" name="Google Shape;202;p36"/>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03" name="Google Shape;203;p36"/>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204" name="Google Shape;204;p36"/>
          <p:cNvGrpSpPr/>
          <p:nvPr/>
        </p:nvGrpSpPr>
        <p:grpSpPr>
          <a:xfrm>
            <a:off x="20638" y="0"/>
            <a:ext cx="1952625" cy="6853237"/>
            <a:chOff x="6627813" y="195717"/>
            <a:chExt cx="1952625" cy="5678034"/>
          </a:xfrm>
        </p:grpSpPr>
        <p:sp>
          <p:nvSpPr>
            <p:cNvPr id="205" name="Google Shape;205;p36"/>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06" name="Google Shape;206;p36"/>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07" name="Google Shape;207;p36"/>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08" name="Google Shape;208;p36"/>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09" name="Google Shape;209;p36"/>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0" name="Google Shape;210;p36"/>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1" name="Google Shape;211;p36"/>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2" name="Google Shape;212;p36"/>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3" name="Google Shape;213;p36"/>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4" name="Google Shape;214;p36"/>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5" name="Google Shape;215;p36"/>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6" name="Google Shape;216;p36"/>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217" name="Google Shape;217;p36"/>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8" name="Google Shape;218;p36"/>
          <p:cNvSpPr/>
          <p:nvPr/>
        </p:nvSpPr>
        <p:spPr>
          <a:xfrm flipH="1" rot="10800000">
            <a:off x="0" y="3167062"/>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19" name="Google Shape;219;p36"/>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220" name="Google Shape;220;p36"/>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221" name="Google Shape;221;p36"/>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222" name="Google Shape;222;p36"/>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223" name="Google Shape;223;p36"/>
          <p:cNvSpPr txBox="1"/>
          <p:nvPr>
            <p:ph idx="12" type="sldNum"/>
          </p:nvPr>
        </p:nvSpPr>
        <p:spPr>
          <a:xfrm>
            <a:off x="511175" y="324485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230" name="Shape 230"/>
        <p:cNvGrpSpPr/>
        <p:nvPr/>
      </p:nvGrpSpPr>
      <p:grpSpPr>
        <a:xfrm>
          <a:off x="0" y="0"/>
          <a:ext cx="0" cy="0"/>
          <a:chOff x="0" y="0"/>
          <a:chExt cx="0" cy="0"/>
        </a:xfrm>
      </p:grpSpPr>
      <p:grpSp>
        <p:nvGrpSpPr>
          <p:cNvPr id="231" name="Google Shape;231;p38"/>
          <p:cNvGrpSpPr/>
          <p:nvPr/>
        </p:nvGrpSpPr>
        <p:grpSpPr>
          <a:xfrm>
            <a:off x="0" y="228600"/>
            <a:ext cx="1981200" cy="6638925"/>
            <a:chOff x="2487613" y="285750"/>
            <a:chExt cx="2428875" cy="5654676"/>
          </a:xfrm>
        </p:grpSpPr>
        <p:sp>
          <p:nvSpPr>
            <p:cNvPr id="232" name="Google Shape;232;p38"/>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33" name="Google Shape;233;p38"/>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34" name="Google Shape;234;p38"/>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35" name="Google Shape;235;p38"/>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36" name="Google Shape;236;p38"/>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37" name="Google Shape;237;p38"/>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38" name="Google Shape;238;p38"/>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39" name="Google Shape;239;p38"/>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40" name="Google Shape;240;p38"/>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41" name="Google Shape;241;p38"/>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42" name="Google Shape;242;p38"/>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43" name="Google Shape;243;p38"/>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244" name="Google Shape;244;p38"/>
          <p:cNvGrpSpPr/>
          <p:nvPr/>
        </p:nvGrpSpPr>
        <p:grpSpPr>
          <a:xfrm>
            <a:off x="20638" y="0"/>
            <a:ext cx="1952625" cy="6853237"/>
            <a:chOff x="6627813" y="195717"/>
            <a:chExt cx="1952625" cy="5678034"/>
          </a:xfrm>
        </p:grpSpPr>
        <p:sp>
          <p:nvSpPr>
            <p:cNvPr id="245" name="Google Shape;245;p38"/>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46" name="Google Shape;246;p38"/>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47" name="Google Shape;247;p38"/>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48" name="Google Shape;248;p38"/>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49" name="Google Shape;249;p38"/>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0" name="Google Shape;250;p38"/>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1" name="Google Shape;251;p38"/>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2" name="Google Shape;252;p38"/>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3" name="Google Shape;253;p38"/>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4" name="Google Shape;254;p38"/>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5" name="Google Shape;255;p38"/>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6" name="Google Shape;256;p38"/>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257" name="Google Shape;257;p38"/>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8" name="Google Shape;258;p38"/>
          <p:cNvSpPr/>
          <p:nvPr/>
        </p:nvSpPr>
        <p:spPr>
          <a:xfrm flipH="1" rot="10800000">
            <a:off x="0" y="711200"/>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59" name="Google Shape;259;p38"/>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260" name="Google Shape;260;p38"/>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261" name="Google Shape;261;p38"/>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262" name="Google Shape;262;p38"/>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263" name="Google Shape;263;p38"/>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271" name="Shape 271"/>
        <p:cNvGrpSpPr/>
        <p:nvPr/>
      </p:nvGrpSpPr>
      <p:grpSpPr>
        <a:xfrm>
          <a:off x="0" y="0"/>
          <a:ext cx="0" cy="0"/>
          <a:chOff x="0" y="0"/>
          <a:chExt cx="0" cy="0"/>
        </a:xfrm>
      </p:grpSpPr>
      <p:grpSp>
        <p:nvGrpSpPr>
          <p:cNvPr id="272" name="Google Shape;272;p40"/>
          <p:cNvGrpSpPr/>
          <p:nvPr/>
        </p:nvGrpSpPr>
        <p:grpSpPr>
          <a:xfrm>
            <a:off x="0" y="228600"/>
            <a:ext cx="1981200" cy="6638925"/>
            <a:chOff x="2487613" y="285750"/>
            <a:chExt cx="2428875" cy="5654676"/>
          </a:xfrm>
        </p:grpSpPr>
        <p:sp>
          <p:nvSpPr>
            <p:cNvPr id="273" name="Google Shape;273;p40"/>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74" name="Google Shape;274;p40"/>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75" name="Google Shape;275;p40"/>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76" name="Google Shape;276;p40"/>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77" name="Google Shape;277;p40"/>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78" name="Google Shape;278;p40"/>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79" name="Google Shape;279;p40"/>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80" name="Google Shape;280;p40"/>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81" name="Google Shape;281;p40"/>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82" name="Google Shape;282;p40"/>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83" name="Google Shape;283;p40"/>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84" name="Google Shape;284;p40"/>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285" name="Google Shape;285;p40"/>
          <p:cNvGrpSpPr/>
          <p:nvPr/>
        </p:nvGrpSpPr>
        <p:grpSpPr>
          <a:xfrm>
            <a:off x="20638" y="0"/>
            <a:ext cx="1952625" cy="6853237"/>
            <a:chOff x="6627813" y="195717"/>
            <a:chExt cx="1952625" cy="5678034"/>
          </a:xfrm>
        </p:grpSpPr>
        <p:sp>
          <p:nvSpPr>
            <p:cNvPr id="286" name="Google Shape;286;p40"/>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87" name="Google Shape;287;p40"/>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88" name="Google Shape;288;p40"/>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89" name="Google Shape;289;p40"/>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0" name="Google Shape;290;p40"/>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1" name="Google Shape;291;p40"/>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2" name="Google Shape;292;p40"/>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3" name="Google Shape;293;p40"/>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4" name="Google Shape;294;p40"/>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5" name="Google Shape;295;p40"/>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6" name="Google Shape;296;p40"/>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7" name="Google Shape;297;p40"/>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298" name="Google Shape;298;p40"/>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299" name="Google Shape;299;p40"/>
          <p:cNvSpPr/>
          <p:nvPr/>
        </p:nvSpPr>
        <p:spPr>
          <a:xfrm flipH="1" rot="10800000">
            <a:off x="0" y="711200"/>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00" name="Google Shape;300;p40"/>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01" name="Google Shape;301;p40"/>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302" name="Google Shape;302;p40"/>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03" name="Google Shape;303;p40"/>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04" name="Google Shape;304;p40"/>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2"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314" name="Shape 314"/>
        <p:cNvGrpSpPr/>
        <p:nvPr/>
      </p:nvGrpSpPr>
      <p:grpSpPr>
        <a:xfrm>
          <a:off x="0" y="0"/>
          <a:ext cx="0" cy="0"/>
          <a:chOff x="0" y="0"/>
          <a:chExt cx="0" cy="0"/>
        </a:xfrm>
      </p:grpSpPr>
      <p:grpSp>
        <p:nvGrpSpPr>
          <p:cNvPr id="315" name="Google Shape;315;p42"/>
          <p:cNvGrpSpPr/>
          <p:nvPr/>
        </p:nvGrpSpPr>
        <p:grpSpPr>
          <a:xfrm>
            <a:off x="0" y="228600"/>
            <a:ext cx="1981200" cy="6638925"/>
            <a:chOff x="2487613" y="285750"/>
            <a:chExt cx="2428875" cy="5654676"/>
          </a:xfrm>
        </p:grpSpPr>
        <p:sp>
          <p:nvSpPr>
            <p:cNvPr id="316" name="Google Shape;316;p42"/>
            <p:cNvSpPr/>
            <p:nvPr/>
          </p:nvSpPr>
          <p:spPr>
            <a:xfrm>
              <a:off x="2487613" y="2284413"/>
              <a:ext cx="85725" cy="533400"/>
            </a:xfrm>
            <a:custGeom>
              <a:rect b="b" l="l" r="r" t="t"/>
              <a:pathLst>
                <a:path extrusionOk="0" h="136" w="22">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17" name="Google Shape;317;p42"/>
            <p:cNvSpPr/>
            <p:nvPr/>
          </p:nvSpPr>
          <p:spPr>
            <a:xfrm>
              <a:off x="2597151" y="2779713"/>
              <a:ext cx="550863" cy="1978025"/>
            </a:xfrm>
            <a:custGeom>
              <a:rect b="b" l="l" r="r" t="t"/>
              <a:pathLst>
                <a:path extrusionOk="0" h="504" w="140">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18" name="Google Shape;318;p42"/>
            <p:cNvSpPr/>
            <p:nvPr/>
          </p:nvSpPr>
          <p:spPr>
            <a:xfrm>
              <a:off x="3175001" y="4730750"/>
              <a:ext cx="519113" cy="1209675"/>
            </a:xfrm>
            <a:custGeom>
              <a:rect b="b" l="l" r="r" t="t"/>
              <a:pathLst>
                <a:path extrusionOk="0" h="308" w="132">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19" name="Google Shape;319;p42"/>
            <p:cNvSpPr/>
            <p:nvPr/>
          </p:nvSpPr>
          <p:spPr>
            <a:xfrm>
              <a:off x="3305176" y="5630863"/>
              <a:ext cx="146050" cy="309563"/>
            </a:xfrm>
            <a:custGeom>
              <a:rect b="b" l="l" r="r" t="t"/>
              <a:pathLst>
                <a:path extrusionOk="0" h="79" w="37">
                  <a:moveTo>
                    <a:pt x="28" y="79"/>
                  </a:moveTo>
                  <a:cubicBezTo>
                    <a:pt x="37" y="79"/>
                    <a:pt x="37" y="79"/>
                    <a:pt x="37" y="79"/>
                  </a:cubicBezTo>
                  <a:cubicBezTo>
                    <a:pt x="24" y="53"/>
                    <a:pt x="12" y="27"/>
                    <a:pt x="0" y="0"/>
                  </a:cubicBezTo>
                  <a:cubicBezTo>
                    <a:pt x="8" y="27"/>
                    <a:pt x="17" y="53"/>
                    <a:pt x="28" y="79"/>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20" name="Google Shape;320;p42"/>
            <p:cNvSpPr/>
            <p:nvPr/>
          </p:nvSpPr>
          <p:spPr>
            <a:xfrm>
              <a:off x="2573338" y="2817813"/>
              <a:ext cx="700088" cy="2835275"/>
            </a:xfrm>
            <a:custGeom>
              <a:rect b="b" l="l" r="r" t="t"/>
              <a:pathLst>
                <a:path extrusionOk="0" h="722" w="178">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21" name="Google Shape;321;p42"/>
            <p:cNvSpPr/>
            <p:nvPr/>
          </p:nvSpPr>
          <p:spPr>
            <a:xfrm>
              <a:off x="2506663" y="285750"/>
              <a:ext cx="90488" cy="2493963"/>
            </a:xfrm>
            <a:custGeom>
              <a:rect b="b" l="l" r="r" t="t"/>
              <a:pathLst>
                <a:path extrusionOk="0" h="635" w="23">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22" name="Google Shape;322;p42"/>
            <p:cNvSpPr/>
            <p:nvPr/>
          </p:nvSpPr>
          <p:spPr>
            <a:xfrm>
              <a:off x="2554288" y="2598738"/>
              <a:ext cx="66675" cy="420688"/>
            </a:xfrm>
            <a:custGeom>
              <a:rect b="b" l="l" r="r" t="t"/>
              <a:pathLst>
                <a:path extrusionOk="0" h="107" w="1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23" name="Google Shape;323;p42"/>
            <p:cNvSpPr/>
            <p:nvPr/>
          </p:nvSpPr>
          <p:spPr>
            <a:xfrm>
              <a:off x="3143251" y="4757738"/>
              <a:ext cx="161925" cy="873125"/>
            </a:xfrm>
            <a:custGeom>
              <a:rect b="b" l="l" r="r" t="t"/>
              <a:pathLst>
                <a:path extrusionOk="0" h="222" w="41">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24" name="Google Shape;324;p42"/>
            <p:cNvSpPr/>
            <p:nvPr/>
          </p:nvSpPr>
          <p:spPr>
            <a:xfrm>
              <a:off x="3148013" y="1282700"/>
              <a:ext cx="1768475" cy="3448050"/>
            </a:xfrm>
            <a:custGeom>
              <a:rect b="b" l="l" r="r" t="t"/>
              <a:pathLst>
                <a:path extrusionOk="0" h="878" w="450">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25" name="Google Shape;325;p42"/>
            <p:cNvSpPr/>
            <p:nvPr/>
          </p:nvSpPr>
          <p:spPr>
            <a:xfrm>
              <a:off x="3273426" y="5653088"/>
              <a:ext cx="138113" cy="287338"/>
            </a:xfrm>
            <a:custGeom>
              <a:rect b="b" l="l" r="r" t="t"/>
              <a:pathLst>
                <a:path extrusionOk="0" h="73" w="35">
                  <a:moveTo>
                    <a:pt x="0" y="0"/>
                  </a:moveTo>
                  <a:cubicBezTo>
                    <a:pt x="7" y="24"/>
                    <a:pt x="16" y="49"/>
                    <a:pt x="26" y="73"/>
                  </a:cubicBezTo>
                  <a:cubicBezTo>
                    <a:pt x="35" y="73"/>
                    <a:pt x="35" y="73"/>
                    <a:pt x="35" y="73"/>
                  </a:cubicBezTo>
                  <a:cubicBezTo>
                    <a:pt x="23" y="49"/>
                    <a:pt x="11" y="24"/>
                    <a:pt x="0" y="0"/>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26" name="Google Shape;326;p42"/>
            <p:cNvSpPr/>
            <p:nvPr/>
          </p:nvSpPr>
          <p:spPr>
            <a:xfrm>
              <a:off x="3143251" y="4656138"/>
              <a:ext cx="31750" cy="188913"/>
            </a:xfrm>
            <a:custGeom>
              <a:rect b="b" l="l" r="r" t="t"/>
              <a:pathLst>
                <a:path extrusionOk="0" h="48" w="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27" name="Google Shape;327;p42"/>
            <p:cNvSpPr/>
            <p:nvPr/>
          </p:nvSpPr>
          <p:spPr>
            <a:xfrm>
              <a:off x="3211513" y="5410200"/>
              <a:ext cx="203200" cy="530225"/>
            </a:xfrm>
            <a:custGeom>
              <a:rect b="b" l="l" r="r" t="t"/>
              <a:pathLst>
                <a:path extrusionOk="0" h="135" w="52">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19607"/>
              </a:scheme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grpSp>
        <p:nvGrpSpPr>
          <p:cNvPr id="328" name="Google Shape;328;p42"/>
          <p:cNvGrpSpPr/>
          <p:nvPr/>
        </p:nvGrpSpPr>
        <p:grpSpPr>
          <a:xfrm>
            <a:off x="20638" y="0"/>
            <a:ext cx="1952625" cy="6853237"/>
            <a:chOff x="6627813" y="195717"/>
            <a:chExt cx="1952625" cy="5678034"/>
          </a:xfrm>
        </p:grpSpPr>
        <p:sp>
          <p:nvSpPr>
            <p:cNvPr id="329" name="Google Shape;329;p42"/>
            <p:cNvSpPr/>
            <p:nvPr/>
          </p:nvSpPr>
          <p:spPr>
            <a:xfrm>
              <a:off x="6627813" y="195717"/>
              <a:ext cx="409575" cy="3646488"/>
            </a:xfrm>
            <a:custGeom>
              <a:rect b="b" l="l" r="r" t="t"/>
              <a:pathLst>
                <a:path extrusionOk="0" h="920" w="103">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0" name="Google Shape;330;p42"/>
            <p:cNvSpPr/>
            <p:nvPr/>
          </p:nvSpPr>
          <p:spPr>
            <a:xfrm>
              <a:off x="7061201" y="3771900"/>
              <a:ext cx="350838" cy="1309688"/>
            </a:xfrm>
            <a:custGeom>
              <a:rect b="b" l="l" r="r" t="t"/>
              <a:pathLst>
                <a:path extrusionOk="0" h="330" w="88">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1" name="Google Shape;331;p42"/>
            <p:cNvSpPr/>
            <p:nvPr/>
          </p:nvSpPr>
          <p:spPr>
            <a:xfrm>
              <a:off x="7439026" y="5053013"/>
              <a:ext cx="357188" cy="820738"/>
            </a:xfrm>
            <a:custGeom>
              <a:rect b="b" l="l" r="r" t="t"/>
              <a:pathLst>
                <a:path extrusionOk="0" h="207" w="90">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2" name="Google Shape;332;p42"/>
            <p:cNvSpPr/>
            <p:nvPr/>
          </p:nvSpPr>
          <p:spPr>
            <a:xfrm>
              <a:off x="7037388" y="3811588"/>
              <a:ext cx="457200" cy="1852613"/>
            </a:xfrm>
            <a:custGeom>
              <a:rect b="b" l="l" r="r" t="t"/>
              <a:pathLst>
                <a:path extrusionOk="0" h="467" w="115">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3" name="Google Shape;333;p42"/>
            <p:cNvSpPr/>
            <p:nvPr/>
          </p:nvSpPr>
          <p:spPr>
            <a:xfrm>
              <a:off x="6992938" y="1263650"/>
              <a:ext cx="144463" cy="2508250"/>
            </a:xfrm>
            <a:custGeom>
              <a:rect b="b" l="l" r="r" t="t"/>
              <a:pathLst>
                <a:path extrusionOk="0" h="633" w="36">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4" name="Google Shape;334;p42"/>
            <p:cNvSpPr/>
            <p:nvPr/>
          </p:nvSpPr>
          <p:spPr>
            <a:xfrm>
              <a:off x="7526338" y="5640388"/>
              <a:ext cx="111125" cy="233363"/>
            </a:xfrm>
            <a:custGeom>
              <a:rect b="b" l="l" r="r" t="t"/>
              <a:pathLst>
                <a:path extrusionOk="0" h="59" w="28">
                  <a:moveTo>
                    <a:pt x="22" y="59"/>
                  </a:moveTo>
                  <a:cubicBezTo>
                    <a:pt x="28" y="59"/>
                    <a:pt x="28" y="59"/>
                    <a:pt x="28" y="59"/>
                  </a:cubicBezTo>
                  <a:cubicBezTo>
                    <a:pt x="18" y="40"/>
                    <a:pt x="9" y="20"/>
                    <a:pt x="0" y="0"/>
                  </a:cubicBezTo>
                  <a:cubicBezTo>
                    <a:pt x="6" y="20"/>
                    <a:pt x="13" y="40"/>
                    <a:pt x="22" y="59"/>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5" name="Google Shape;335;p42"/>
            <p:cNvSpPr/>
            <p:nvPr/>
          </p:nvSpPr>
          <p:spPr>
            <a:xfrm>
              <a:off x="7021513" y="3598863"/>
              <a:ext cx="68263" cy="423863"/>
            </a:xfrm>
            <a:custGeom>
              <a:rect b="b" l="l" r="r" t="t"/>
              <a:pathLst>
                <a:path extrusionOk="0" h="107" w="1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6" name="Google Shape;336;p42"/>
            <p:cNvSpPr/>
            <p:nvPr/>
          </p:nvSpPr>
          <p:spPr>
            <a:xfrm>
              <a:off x="7412038" y="2801938"/>
              <a:ext cx="1168400" cy="2251075"/>
            </a:xfrm>
            <a:custGeom>
              <a:rect b="b" l="l" r="r" t="t"/>
              <a:pathLst>
                <a:path extrusionOk="0" h="568" w="294">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7" name="Google Shape;337;p42"/>
            <p:cNvSpPr/>
            <p:nvPr/>
          </p:nvSpPr>
          <p:spPr>
            <a:xfrm>
              <a:off x="7494588" y="5664200"/>
              <a:ext cx="100013" cy="209550"/>
            </a:xfrm>
            <a:custGeom>
              <a:rect b="b" l="l" r="r" t="t"/>
              <a:pathLst>
                <a:path extrusionOk="0" h="53" w="25">
                  <a:moveTo>
                    <a:pt x="0" y="0"/>
                  </a:moveTo>
                  <a:cubicBezTo>
                    <a:pt x="5" y="18"/>
                    <a:pt x="12" y="36"/>
                    <a:pt x="19" y="53"/>
                  </a:cubicBezTo>
                  <a:cubicBezTo>
                    <a:pt x="25" y="53"/>
                    <a:pt x="25" y="53"/>
                    <a:pt x="25" y="53"/>
                  </a:cubicBezTo>
                  <a:cubicBezTo>
                    <a:pt x="16" y="36"/>
                    <a:pt x="8" y="18"/>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8" name="Google Shape;338;p42"/>
            <p:cNvSpPr/>
            <p:nvPr/>
          </p:nvSpPr>
          <p:spPr>
            <a:xfrm>
              <a:off x="7412038" y="5081588"/>
              <a:ext cx="114300" cy="558800"/>
            </a:xfrm>
            <a:custGeom>
              <a:rect b="b" l="l" r="r" t="t"/>
              <a:pathLst>
                <a:path extrusionOk="0" h="141" w="29">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39" name="Google Shape;339;p42"/>
            <p:cNvSpPr/>
            <p:nvPr/>
          </p:nvSpPr>
          <p:spPr>
            <a:xfrm>
              <a:off x="7412038" y="4978400"/>
              <a:ext cx="31750" cy="188913"/>
            </a:xfrm>
            <a:custGeom>
              <a:rect b="b" l="l" r="r" t="t"/>
              <a:pathLst>
                <a:path extrusionOk="0" h="48" w="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40" name="Google Shape;340;p42"/>
            <p:cNvSpPr/>
            <p:nvPr/>
          </p:nvSpPr>
          <p:spPr>
            <a:xfrm>
              <a:off x="7439026" y="5434013"/>
              <a:ext cx="174625" cy="439738"/>
            </a:xfrm>
            <a:custGeom>
              <a:rect b="b" l="l" r="r" t="t"/>
              <a:pathLst>
                <a:path extrusionOk="0" h="111" w="44">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grpSp>
      <p:sp>
        <p:nvSpPr>
          <p:cNvPr id="341" name="Google Shape;341;p42"/>
          <p:cNvSpPr/>
          <p:nvPr/>
        </p:nvSpPr>
        <p:spPr>
          <a:xfrm>
            <a:off x="0" y="0"/>
            <a:ext cx="182562" cy="68580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42" name="Google Shape;342;p42"/>
          <p:cNvSpPr/>
          <p:nvPr/>
        </p:nvSpPr>
        <p:spPr>
          <a:xfrm flipH="1" rot="10800000">
            <a:off x="0" y="711200"/>
            <a:ext cx="1358900" cy="508000"/>
          </a:xfrm>
          <a:custGeom>
            <a:rect b="b" l="l" r="r" t="t"/>
            <a:pathLst>
              <a:path extrusionOk="0" h="10000" w="7908">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343" name="Google Shape;343;p42"/>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1pPr>
            <a:lvl2pPr lvl="1"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2pPr>
            <a:lvl3pPr lvl="2"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3pPr>
            <a:lvl4pPr lvl="3"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4pPr>
            <a:lvl5pPr lvl="4" marR="0" rtl="0" algn="l">
              <a:spcBef>
                <a:spcPts val="0"/>
              </a:spcBef>
              <a:spcAft>
                <a:spcPts val="0"/>
              </a:spcAft>
              <a:buSzPts val="1400"/>
              <a:buNone/>
              <a:defRPr b="0" i="0" sz="3600" u="none" cap="none" strike="noStrike">
                <a:solidFill>
                  <a:srgbClr val="262626"/>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344" name="Google Shape;344;p42"/>
          <p:cNvSpPr txBox="1"/>
          <p:nvPr>
            <p:ph idx="1" type="body"/>
          </p:nvPr>
        </p:nvSpPr>
        <p:spPr>
          <a:xfrm>
            <a:off x="1943100" y="2133600"/>
            <a:ext cx="6591300" cy="3886200"/>
          </a:xfrm>
          <a:prstGeom prst="rect">
            <a:avLst/>
          </a:prstGeom>
          <a:noFill/>
          <a:ln>
            <a:noFill/>
          </a:ln>
        </p:spPr>
        <p:txBody>
          <a:bodyPr anchorCtr="0" anchor="t" bIns="45700" lIns="91425" spcFirstLastPara="1" rIns="91425" wrap="square" tIns="45700">
            <a:noAutofit/>
          </a:bodyPr>
          <a:lstStyle>
            <a:lvl1pPr indent="-342900" lvl="0" marL="457200" marR="0" rtl="0" algn="l">
              <a:spcBef>
                <a:spcPts val="1000"/>
              </a:spcBef>
              <a:spcAft>
                <a:spcPts val="0"/>
              </a:spcAft>
              <a:buClr>
                <a:schemeClr val="accent1"/>
              </a:buClr>
              <a:buSzPts val="1800"/>
              <a:buFont typeface="Noto Sans Symbols"/>
              <a:buChar char="🠶"/>
              <a:defRPr b="0" i="0" sz="1800" u="none" cap="none" strike="noStrike">
                <a:solidFill>
                  <a:srgbClr val="404040"/>
                </a:solidFill>
                <a:latin typeface="Century Gothic"/>
                <a:ea typeface="Century Gothic"/>
                <a:cs typeface="Century Gothic"/>
                <a:sym typeface="Century Gothic"/>
              </a:defRPr>
            </a:lvl1pPr>
            <a:lvl2pPr indent="-330200" lvl="1" marL="914400" marR="0" rtl="0" algn="l">
              <a:spcBef>
                <a:spcPts val="1000"/>
              </a:spcBef>
              <a:spcAft>
                <a:spcPts val="0"/>
              </a:spcAft>
              <a:buClr>
                <a:schemeClr val="accent1"/>
              </a:buClr>
              <a:buSzPts val="1600"/>
              <a:buFont typeface="Noto Sans Symbols"/>
              <a:buChar char="🠶"/>
              <a:defRPr b="0" i="0" sz="1600" u="none" cap="none" strike="noStrike">
                <a:solidFill>
                  <a:srgbClr val="404040"/>
                </a:solidFill>
                <a:latin typeface="Century Gothic"/>
                <a:ea typeface="Century Gothic"/>
                <a:cs typeface="Century Gothic"/>
                <a:sym typeface="Century Gothic"/>
              </a:defRPr>
            </a:lvl2pPr>
            <a:lvl3pPr indent="-317500" lvl="2" marL="1371600" marR="0" rtl="0" algn="l">
              <a:spcBef>
                <a:spcPts val="1000"/>
              </a:spcBef>
              <a:spcAft>
                <a:spcPts val="0"/>
              </a:spcAft>
              <a:buClr>
                <a:schemeClr val="accent1"/>
              </a:buClr>
              <a:buSzPts val="1400"/>
              <a:buFont typeface="Noto Sans Symbols"/>
              <a:buChar char="🠶"/>
              <a:defRPr b="0" i="0" sz="1400" u="none" cap="none" strike="noStrike">
                <a:solidFill>
                  <a:srgbClr val="404040"/>
                </a:solidFill>
                <a:latin typeface="Century Gothic"/>
                <a:ea typeface="Century Gothic"/>
                <a:cs typeface="Century Gothic"/>
                <a:sym typeface="Century Gothic"/>
              </a:defRPr>
            </a:lvl3pPr>
            <a:lvl4pPr indent="-304800" lvl="3" marL="18288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4pPr>
            <a:lvl5pPr indent="-304800" lvl="4" marL="2286000" marR="0" rtl="0" algn="l">
              <a:spcBef>
                <a:spcPts val="1000"/>
              </a:spcBef>
              <a:spcAft>
                <a:spcPts val="0"/>
              </a:spcAft>
              <a:buClr>
                <a:schemeClr val="accent1"/>
              </a:buClr>
              <a:buSzPts val="1200"/>
              <a:buFont typeface="Noto Sans Symbols"/>
              <a:buChar char="🠶"/>
              <a:defRPr b="0" i="0" sz="1200" u="none" cap="none" strike="noStrike">
                <a:solidFill>
                  <a:srgbClr val="404040"/>
                </a:solidFill>
                <a:latin typeface="Century Gothic"/>
                <a:ea typeface="Century Gothic"/>
                <a:cs typeface="Century Gothic"/>
                <a:sym typeface="Century Gothic"/>
              </a:defRPr>
            </a:lvl5pPr>
            <a:lvl6pPr indent="-304800" lvl="5" marL="27432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304800" lvl="6" marL="32004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304800" lvl="7" marL="36576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304800" lvl="8" marL="4114800" marR="0" rtl="0" algn="l">
              <a:spcBef>
                <a:spcPts val="1000"/>
              </a:spcBef>
              <a:spcAft>
                <a:spcPts val="0"/>
              </a:spcAft>
              <a:buClr>
                <a:schemeClr val="accent1"/>
              </a:buClr>
              <a:buSzPts val="12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345" name="Google Shape;345;p42"/>
          <p:cNvSpPr txBox="1"/>
          <p:nvPr>
            <p:ph idx="10" type="dt"/>
          </p:nvPr>
        </p:nvSpPr>
        <p:spPr>
          <a:xfrm>
            <a:off x="7772400" y="6135687"/>
            <a:ext cx="766762" cy="369887"/>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SzPts val="1400"/>
              <a:buNone/>
              <a:defRPr b="0" i="0" sz="900" u="none">
                <a:solidFill>
                  <a:srgbClr val="898989"/>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46" name="Google Shape;346;p42"/>
          <p:cNvSpPr txBox="1"/>
          <p:nvPr>
            <p:ph idx="11" type="ftr"/>
          </p:nvPr>
        </p:nvSpPr>
        <p:spPr>
          <a:xfrm>
            <a:off x="1943100" y="6135687"/>
            <a:ext cx="5716587"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47" name="Google Shape;347;p42"/>
          <p:cNvSpPr txBox="1"/>
          <p:nvPr>
            <p:ph idx="12" type="sldNum"/>
          </p:nvPr>
        </p:nvSpPr>
        <p:spPr>
          <a:xfrm>
            <a:off x="511175" y="787400"/>
            <a:ext cx="585787"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FEFFFF"/>
              </a:buClr>
              <a:buSzPts val="2000"/>
              <a:buFont typeface="Century Gothic"/>
              <a:buNone/>
              <a:defRPr b="0" i="0" sz="2000" u="none">
                <a:solidFill>
                  <a:srgbClr val="FEFFFF"/>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4"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vmlDrawing" Target="../drawings/vmlDrawing1.vml"/><Relationship Id="rId4" Type="http://schemas.openxmlformats.org/officeDocument/2006/relationships/oleObject" Target="../embeddings/oleObject1.bin"/><Relationship Id="rId5" Type="http://schemas.openxmlformats.org/officeDocument/2006/relationships/oleObject" Target="../embeddings/oleObject1.bin"/><Relationship Id="rId6"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4" name="Shape 764"/>
        <p:cNvGrpSpPr/>
        <p:nvPr/>
      </p:nvGrpSpPr>
      <p:grpSpPr>
        <a:xfrm>
          <a:off x="0" y="0"/>
          <a:ext cx="0" cy="0"/>
          <a:chOff x="0" y="0"/>
          <a:chExt cx="0" cy="0"/>
        </a:xfrm>
      </p:grpSpPr>
      <p:sp>
        <p:nvSpPr>
          <p:cNvPr id="765" name="Google Shape;765;p1"/>
          <p:cNvSpPr txBox="1"/>
          <p:nvPr>
            <p:ph idx="1" type="subTitle"/>
          </p:nvPr>
        </p:nvSpPr>
        <p:spPr>
          <a:xfrm>
            <a:off x="838200" y="838200"/>
            <a:ext cx="7543800" cy="42672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4000"/>
              <a:buNone/>
            </a:pPr>
            <a:r>
              <a:rPr b="0" i="0" lang="en-US" sz="4000" u="none">
                <a:solidFill>
                  <a:srgbClr val="003399"/>
                </a:solidFill>
                <a:latin typeface="Century Gothic"/>
                <a:ea typeface="Century Gothic"/>
                <a:cs typeface="Century Gothic"/>
                <a:sym typeface="Century Gothic"/>
              </a:rPr>
              <a:t>Using Verbal De-Escalation</a:t>
            </a:r>
            <a:endParaRPr/>
          </a:p>
          <a:p>
            <a:pPr indent="0" lvl="0" marL="0" rtl="0" algn="l">
              <a:lnSpc>
                <a:spcPct val="100000"/>
              </a:lnSpc>
              <a:spcBef>
                <a:spcPts val="1000"/>
              </a:spcBef>
              <a:spcAft>
                <a:spcPts val="0"/>
              </a:spcAft>
              <a:buSzPts val="4000"/>
              <a:buNone/>
            </a:pPr>
            <a:r>
              <a:t/>
            </a:r>
            <a:endParaRPr b="0" i="0" sz="4000" u="none">
              <a:solidFill>
                <a:srgbClr val="003399"/>
              </a:solidFill>
              <a:latin typeface="Century Gothic"/>
              <a:ea typeface="Century Gothic"/>
              <a:cs typeface="Century Gothic"/>
              <a:sym typeface="Century Gothic"/>
            </a:endParaRPr>
          </a:p>
          <a:p>
            <a:pPr indent="0" lvl="0" marL="0" rtl="0" algn="l">
              <a:lnSpc>
                <a:spcPct val="100000"/>
              </a:lnSpc>
              <a:spcBef>
                <a:spcPts val="1000"/>
              </a:spcBef>
              <a:spcAft>
                <a:spcPts val="0"/>
              </a:spcAft>
              <a:buSzPts val="2000"/>
              <a:buNone/>
            </a:pPr>
            <a:r>
              <a:rPr b="0" i="0" lang="en-US" sz="2000" u="none">
                <a:solidFill>
                  <a:srgbClr val="003399"/>
                </a:solidFill>
                <a:latin typeface="Century Gothic"/>
                <a:ea typeface="Century Gothic"/>
                <a:cs typeface="Century Gothic"/>
                <a:sym typeface="Century Gothic"/>
              </a:rPr>
              <a:t>Presented by: </a:t>
            </a:r>
            <a:r>
              <a:rPr lang="en-US" sz="1400">
                <a:solidFill>
                  <a:srgbClr val="003399"/>
                </a:solidFill>
                <a:latin typeface="Times New Roman"/>
                <a:ea typeface="Times New Roman"/>
                <a:cs typeface="Times New Roman"/>
                <a:sym typeface="Times New Roman"/>
              </a:rPr>
              <a:t>HENRY MOMANYI OF GHANDS INC,EARLY INTERVENTION AND OUTREACH SERVICES</a:t>
            </a:r>
            <a:r>
              <a:rPr b="0" i="0" lang="en-US" sz="2000" u="none">
                <a:solidFill>
                  <a:srgbClr val="003399"/>
                </a:solidFill>
                <a:latin typeface="Century Gothic"/>
                <a:ea typeface="Century Gothic"/>
                <a:cs typeface="Century Gothic"/>
                <a:sym typeface="Century Gothic"/>
              </a:rPr>
              <a:t> </a:t>
            </a:r>
            <a:r>
              <a:rPr i="0" lang="en-US" sz="2000" u="none">
                <a:solidFill>
                  <a:srgbClr val="003399"/>
                </a:solidFill>
                <a:latin typeface="Times New Roman"/>
                <a:ea typeface="Times New Roman"/>
                <a:cs typeface="Times New Roman"/>
                <a:sym typeface="Times New Roman"/>
              </a:rPr>
              <a:t>Program</a:t>
            </a:r>
            <a:r>
              <a:rPr b="0" i="0" lang="en-US" sz="3200" u="none">
                <a:solidFill>
                  <a:srgbClr val="595959"/>
                </a:solidFill>
                <a:latin typeface="Century Gothic"/>
                <a:ea typeface="Century Gothic"/>
                <a:cs typeface="Century Gothic"/>
                <a:sym typeface="Century Gothic"/>
              </a:rPr>
              <a:t> </a:t>
            </a:r>
            <a:endParaRPr/>
          </a:p>
        </p:txBody>
      </p:sp>
      <p:sp>
        <p:nvSpPr>
          <p:cNvPr id="766" name="Google Shape;766;p1"/>
          <p:cNvSpPr txBox="1"/>
          <p:nvPr/>
        </p:nvSpPr>
        <p:spPr>
          <a:xfrm>
            <a:off x="38100" y="-1600200"/>
            <a:ext cx="9144000" cy="1371600"/>
          </a:xfrm>
          <a:prstGeom prst="rect">
            <a:avLst/>
          </a:prstGeom>
          <a:solidFill>
            <a:schemeClr val="lt1"/>
          </a:solidFill>
          <a:ln cap="flat" cmpd="sng" w="57150">
            <a:solidFill>
              <a:srgbClr val="003399"/>
            </a:solidFill>
            <a:prstDash val="solid"/>
            <a:miter lim="800000"/>
            <a:headEnd len="sm" w="sm" type="none"/>
            <a:tailEnd len="sm" w="sm" type="none"/>
          </a:ln>
        </p:spPr>
        <p:txBody>
          <a:bodyPr anchorCtr="0" anchor="ctr" bIns="46025" lIns="92075" spcFirstLastPara="1" rIns="92075" wrap="square" tIns="46025">
            <a:noAutofit/>
          </a:bodyPr>
          <a:lstStyle/>
          <a:p>
            <a:pPr indent="0" lvl="0" marL="0" marR="0" rtl="0" algn="l">
              <a:lnSpc>
                <a:spcPct val="100000"/>
              </a:lnSpc>
              <a:spcBef>
                <a:spcPts val="0"/>
              </a:spcBef>
              <a:spcAft>
                <a:spcPts val="0"/>
              </a:spcAft>
              <a:buNone/>
            </a:pPr>
            <a:r>
              <a:t/>
            </a:r>
            <a:endParaRPr b="0" i="0" sz="1800" u="none">
              <a:solidFill>
                <a:schemeClr val="dk1"/>
              </a:solidFill>
              <a:latin typeface="Century Gothic"/>
              <a:ea typeface="Century Gothic"/>
              <a:cs typeface="Century Gothic"/>
              <a:sym typeface="Century Gothic"/>
            </a:endParaRPr>
          </a:p>
        </p:txBody>
      </p:sp>
      <p:sp>
        <p:nvSpPr>
          <p:cNvPr id="767" name="Google Shape;767;p1"/>
          <p:cNvSpPr txBox="1"/>
          <p:nvPr/>
        </p:nvSpPr>
        <p:spPr>
          <a:xfrm>
            <a:off x="990600" y="5334000"/>
            <a:ext cx="762000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C2B9A"/>
              </a:buClr>
              <a:buSzPts val="1200"/>
              <a:buFont typeface="Arial"/>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8" name="Shape 828"/>
        <p:cNvGrpSpPr/>
        <p:nvPr/>
      </p:nvGrpSpPr>
      <p:grpSpPr>
        <a:xfrm>
          <a:off x="0" y="0"/>
          <a:ext cx="0" cy="0"/>
          <a:chOff x="0" y="0"/>
          <a:chExt cx="0" cy="0"/>
        </a:xfrm>
      </p:grpSpPr>
      <p:sp>
        <p:nvSpPr>
          <p:cNvPr id="829" name="Google Shape;829;p10"/>
          <p:cNvSpPr txBox="1"/>
          <p:nvPr>
            <p:ph type="title"/>
          </p:nvPr>
        </p:nvSpPr>
        <p:spPr>
          <a:xfrm>
            <a:off x="0" y="0"/>
            <a:ext cx="9144000" cy="14176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Be an empathic listener</a:t>
            </a:r>
            <a:endParaRPr/>
          </a:p>
        </p:txBody>
      </p:sp>
      <p:sp>
        <p:nvSpPr>
          <p:cNvPr id="830" name="Google Shape;830;p10"/>
          <p:cNvSpPr txBox="1"/>
          <p:nvPr>
            <p:ph idx="1" type="body"/>
          </p:nvPr>
        </p:nvSpPr>
        <p:spPr>
          <a:xfrm>
            <a:off x="685800" y="1981200"/>
            <a:ext cx="8077200" cy="3733800"/>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Do </a:t>
            </a:r>
            <a:r>
              <a:rPr b="0" i="0" lang="en-US" sz="2000" u="none">
                <a:solidFill>
                  <a:srgbClr val="FF0000"/>
                </a:solidFill>
                <a:latin typeface="Century Gothic"/>
                <a:ea typeface="Century Gothic"/>
                <a:cs typeface="Century Gothic"/>
                <a:sym typeface="Century Gothic"/>
              </a:rPr>
              <a:t>NOT</a:t>
            </a:r>
            <a:r>
              <a:rPr b="0" i="0" lang="en-US" sz="2000" u="none">
                <a:solidFill>
                  <a:srgbClr val="404040"/>
                </a:solidFill>
                <a:latin typeface="Century Gothic"/>
                <a:ea typeface="Century Gothic"/>
                <a:cs typeface="Century Gothic"/>
                <a:sym typeface="Century Gothic"/>
              </a:rPr>
              <a:t> be judgmental</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Do </a:t>
            </a:r>
            <a:r>
              <a:rPr b="0" i="0" lang="en-US" sz="2000" u="none">
                <a:solidFill>
                  <a:srgbClr val="FF0000"/>
                </a:solidFill>
                <a:latin typeface="Century Gothic"/>
                <a:ea typeface="Century Gothic"/>
                <a:cs typeface="Century Gothic"/>
                <a:sym typeface="Century Gothic"/>
              </a:rPr>
              <a:t>NOT</a:t>
            </a:r>
            <a:r>
              <a:rPr b="0" i="0" lang="en-US" sz="2000" u="none">
                <a:solidFill>
                  <a:srgbClr val="404040"/>
                </a:solidFill>
                <a:latin typeface="Century Gothic"/>
                <a:ea typeface="Century Gothic"/>
                <a:cs typeface="Century Gothic"/>
                <a:sym typeface="Century Gothic"/>
              </a:rPr>
              <a:t> ignore the person or pretend to be paying attention</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Listen to what the person is really saying</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Re-state the message</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Clarify the message</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Repeat the message</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Be empathetic!</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Validate -- “I understand why…” (Not in agreement with…)</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Try to establish rapport with the other person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5" name="Shape 835"/>
        <p:cNvGrpSpPr/>
        <p:nvPr/>
      </p:nvGrpSpPr>
      <p:grpSpPr>
        <a:xfrm>
          <a:off x="0" y="0"/>
          <a:ext cx="0" cy="0"/>
          <a:chOff x="0" y="0"/>
          <a:chExt cx="0" cy="0"/>
        </a:xfrm>
      </p:grpSpPr>
      <p:sp>
        <p:nvSpPr>
          <p:cNvPr id="836" name="Google Shape;836;p11"/>
          <p:cNvSpPr txBox="1"/>
          <p:nvPr>
            <p:ph type="title"/>
          </p:nvPr>
        </p:nvSpPr>
        <p:spPr>
          <a:xfrm>
            <a:off x="457200" y="228600"/>
            <a:ext cx="8305800" cy="1066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Intro to Body Language</a:t>
            </a:r>
            <a:endParaRPr/>
          </a:p>
        </p:txBody>
      </p:sp>
      <p:sp>
        <p:nvSpPr>
          <p:cNvPr id="837" name="Google Shape;837;p11"/>
          <p:cNvSpPr txBox="1"/>
          <p:nvPr>
            <p:ph idx="1" type="body"/>
          </p:nvPr>
        </p:nvSpPr>
        <p:spPr>
          <a:xfrm>
            <a:off x="685800" y="1524000"/>
            <a:ext cx="8229600" cy="4648200"/>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80% -- 90% of our communication is non-verbal.  It is very important to be able to identify exactly what </a:t>
            </a:r>
            <a:r>
              <a:rPr b="0" i="0" lang="en-US" sz="2000" u="none">
                <a:solidFill>
                  <a:srgbClr val="FF0000"/>
                </a:solidFill>
                <a:latin typeface="Century Gothic"/>
                <a:ea typeface="Century Gothic"/>
                <a:cs typeface="Century Gothic"/>
                <a:sym typeface="Century Gothic"/>
              </a:rPr>
              <a:t>we</a:t>
            </a:r>
            <a:r>
              <a:rPr b="0" i="0" lang="en-US" sz="2000" u="none">
                <a:solidFill>
                  <a:srgbClr val="404040"/>
                </a:solidFill>
                <a:latin typeface="Century Gothic"/>
                <a:ea typeface="Century Gothic"/>
                <a:cs typeface="Century Gothic"/>
                <a:sym typeface="Century Gothic"/>
              </a:rPr>
              <a:t> are communicating to others non-verbally</a:t>
            </a:r>
            <a:endParaRPr/>
          </a:p>
          <a:p>
            <a:pPr indent="-215900" lvl="0" marL="342900" rtl="0" algn="l">
              <a:lnSpc>
                <a:spcPct val="90000"/>
              </a:lnSpc>
              <a:spcBef>
                <a:spcPts val="1000"/>
              </a:spcBef>
              <a:spcAft>
                <a:spcPts val="0"/>
              </a:spcAft>
              <a:buClr>
                <a:schemeClr val="accent1"/>
              </a:buClr>
              <a:buSzPts val="2000"/>
              <a:buFont typeface="Noto Sans Symbols"/>
              <a:buNone/>
            </a:pPr>
            <a:r>
              <a:t/>
            </a:r>
            <a:endParaRPr b="0" i="0" sz="2000" u="none">
              <a:solidFill>
                <a:srgbClr val="404040"/>
              </a:solidFill>
              <a:latin typeface="Century Gothic"/>
              <a:ea typeface="Century Gothic"/>
              <a:cs typeface="Century Gothic"/>
              <a:sym typeface="Century Gothic"/>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You may be trying to de-escalate the situation by talking to the other person, but </a:t>
            </a:r>
            <a:r>
              <a:rPr b="0" i="0" lang="en-US" sz="2000" u="none">
                <a:solidFill>
                  <a:srgbClr val="FF0000"/>
                </a:solidFill>
                <a:latin typeface="Century Gothic"/>
                <a:ea typeface="Century Gothic"/>
                <a:cs typeface="Century Gothic"/>
                <a:sym typeface="Century Gothic"/>
              </a:rPr>
              <a:t>your body language</a:t>
            </a:r>
            <a:r>
              <a:rPr b="0" i="0" lang="en-US" sz="2000" u="none">
                <a:solidFill>
                  <a:srgbClr val="404040"/>
                </a:solidFill>
                <a:latin typeface="Century Gothic"/>
                <a:ea typeface="Century Gothic"/>
                <a:cs typeface="Century Gothic"/>
                <a:sym typeface="Century Gothic"/>
              </a:rPr>
              <a:t> may be showing a willingness to get physical</a:t>
            </a:r>
            <a:endParaRPr/>
          </a:p>
          <a:p>
            <a:pPr indent="-215900" lvl="0" marL="342900" rtl="0" algn="l">
              <a:lnSpc>
                <a:spcPct val="90000"/>
              </a:lnSpc>
              <a:spcBef>
                <a:spcPts val="1000"/>
              </a:spcBef>
              <a:spcAft>
                <a:spcPts val="0"/>
              </a:spcAft>
              <a:buClr>
                <a:schemeClr val="accent1"/>
              </a:buClr>
              <a:buSzPts val="2000"/>
              <a:buFont typeface="Noto Sans Symbols"/>
              <a:buNone/>
            </a:pPr>
            <a:r>
              <a:t/>
            </a:r>
            <a:endParaRPr b="0" i="0" sz="2000" u="none">
              <a:solidFill>
                <a:srgbClr val="404040"/>
              </a:solidFill>
              <a:latin typeface="Century Gothic"/>
              <a:ea typeface="Century Gothic"/>
              <a:cs typeface="Century Gothic"/>
              <a:sym typeface="Century Gothic"/>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It is also important that we </a:t>
            </a:r>
            <a:r>
              <a:rPr b="0" i="0" lang="en-US" sz="2000" u="none">
                <a:solidFill>
                  <a:srgbClr val="FF0000"/>
                </a:solidFill>
                <a:latin typeface="Century Gothic"/>
                <a:ea typeface="Century Gothic"/>
                <a:cs typeface="Century Gothic"/>
                <a:sym typeface="Century Gothic"/>
              </a:rPr>
              <a:t>recognize and understand</a:t>
            </a:r>
            <a:r>
              <a:rPr b="0" i="0" lang="en-US" sz="2000" u="none">
                <a:solidFill>
                  <a:srgbClr val="404040"/>
                </a:solidFill>
                <a:latin typeface="Century Gothic"/>
                <a:ea typeface="Century Gothic"/>
                <a:cs typeface="Century Gothic"/>
                <a:sym typeface="Century Gothic"/>
              </a:rPr>
              <a:t> the non-verbal cues from another person who has the potential of escalating.</a:t>
            </a:r>
            <a:endParaRPr/>
          </a:p>
          <a:p>
            <a:pPr indent="-215900" lvl="0" marL="342900" rtl="0" algn="l">
              <a:spcBef>
                <a:spcPts val="1000"/>
              </a:spcBef>
              <a:spcAft>
                <a:spcPts val="0"/>
              </a:spcAft>
              <a:buSzPts val="2000"/>
              <a:buNone/>
            </a:pPr>
            <a:r>
              <a:t/>
            </a:r>
            <a:endParaRPr b="0" i="0" sz="2000" u="none">
              <a:solidFill>
                <a:srgbClr val="404040"/>
              </a:solidFill>
              <a:latin typeface="Century Gothic"/>
              <a:ea typeface="Century Gothic"/>
              <a:cs typeface="Century Gothic"/>
              <a:sym typeface="Century Gothic"/>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2" name="Shape 842"/>
        <p:cNvGrpSpPr/>
        <p:nvPr/>
      </p:nvGrpSpPr>
      <p:grpSpPr>
        <a:xfrm>
          <a:off x="0" y="0"/>
          <a:ext cx="0" cy="0"/>
          <a:chOff x="0" y="0"/>
          <a:chExt cx="0" cy="0"/>
        </a:xfrm>
      </p:grpSpPr>
      <p:sp>
        <p:nvSpPr>
          <p:cNvPr id="843" name="Google Shape;843;p12"/>
          <p:cNvSpPr txBox="1"/>
          <p:nvPr>
            <p:ph type="title"/>
          </p:nvPr>
        </p:nvSpPr>
        <p:spPr>
          <a:xfrm>
            <a:off x="457200" y="228600"/>
            <a:ext cx="8686800" cy="14176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Body Language</a:t>
            </a:r>
            <a:endParaRPr/>
          </a:p>
        </p:txBody>
      </p:sp>
      <p:sp>
        <p:nvSpPr>
          <p:cNvPr id="844" name="Google Shape;844;p12"/>
          <p:cNvSpPr txBox="1"/>
          <p:nvPr>
            <p:ph idx="1" type="body"/>
          </p:nvPr>
        </p:nvSpPr>
        <p:spPr>
          <a:xfrm>
            <a:off x="457200" y="1828800"/>
            <a:ext cx="8077200" cy="38274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When people are angry, they sometimes do not “listen” to the words that are being said.</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Remember the difference between “hearing” and “listening.”</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Often, they do “see” and react to what you are “saying” with your body language.</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You must always be very careful with the message you are sending!</a:t>
            </a:r>
            <a:endParaRPr/>
          </a:p>
          <a:p>
            <a:pPr indent="-190500" lvl="0" marL="342900" rtl="0" algn="l">
              <a:spcBef>
                <a:spcPts val="1000"/>
              </a:spcBef>
              <a:spcAft>
                <a:spcPts val="0"/>
              </a:spcAft>
              <a:buSzPts val="2400"/>
              <a:buNone/>
            </a:pPr>
            <a:r>
              <a:t/>
            </a:r>
            <a:endParaRPr b="0" i="0" sz="2400" u="none">
              <a:solidFill>
                <a:srgbClr val="404040"/>
              </a:solidFill>
              <a:latin typeface="Century Gothic"/>
              <a:ea typeface="Century Gothic"/>
              <a:cs typeface="Century Gothic"/>
              <a:sym typeface="Century Gothic"/>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9" name="Shape 849"/>
        <p:cNvGrpSpPr/>
        <p:nvPr/>
      </p:nvGrpSpPr>
      <p:grpSpPr>
        <a:xfrm>
          <a:off x="0" y="0"/>
          <a:ext cx="0" cy="0"/>
          <a:chOff x="0" y="0"/>
          <a:chExt cx="0" cy="0"/>
        </a:xfrm>
      </p:grpSpPr>
      <p:sp>
        <p:nvSpPr>
          <p:cNvPr id="850" name="Google Shape;850;p13"/>
          <p:cNvSpPr txBox="1"/>
          <p:nvPr>
            <p:ph type="title"/>
          </p:nvPr>
        </p:nvSpPr>
        <p:spPr>
          <a:xfrm>
            <a:off x="228600" y="152400"/>
            <a:ext cx="8229600" cy="12954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Body Language</a:t>
            </a:r>
            <a:endParaRPr/>
          </a:p>
        </p:txBody>
      </p:sp>
      <p:sp>
        <p:nvSpPr>
          <p:cNvPr id="851" name="Google Shape;851;p13"/>
          <p:cNvSpPr txBox="1"/>
          <p:nvPr>
            <p:ph idx="1" type="body"/>
          </p:nvPr>
        </p:nvSpPr>
        <p:spPr>
          <a:xfrm>
            <a:off x="457200" y="1752600"/>
            <a:ext cx="8305800" cy="4117975"/>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Finger pointing may seem accusing or threatening</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Shoulder shrugging may seem uncaring or unknowing</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Rigid walking may seem unyielding or challenging.</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Jaw set with clenched teeth shows you are not open- minded to listening to his/her side of the story</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 natural smile is good.  A fake smile can aggravate the situation</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Use slow and deliberate movements -- quick actions may surprise or scare the other person</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6" name="Shape 856"/>
        <p:cNvGrpSpPr/>
        <p:nvPr/>
      </p:nvGrpSpPr>
      <p:grpSpPr>
        <a:xfrm>
          <a:off x="0" y="0"/>
          <a:ext cx="0" cy="0"/>
          <a:chOff x="0" y="0"/>
          <a:chExt cx="0" cy="0"/>
        </a:xfrm>
      </p:grpSpPr>
      <p:sp>
        <p:nvSpPr>
          <p:cNvPr id="857" name="Google Shape;857;p14"/>
          <p:cNvSpPr txBox="1"/>
          <p:nvPr>
            <p:ph type="title"/>
          </p:nvPr>
        </p:nvSpPr>
        <p:spPr>
          <a:xfrm>
            <a:off x="228600" y="304800"/>
            <a:ext cx="8915400" cy="11128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Body Language -- Eyes</a:t>
            </a:r>
            <a:endParaRPr/>
          </a:p>
        </p:txBody>
      </p:sp>
      <p:sp>
        <p:nvSpPr>
          <p:cNvPr id="858" name="Google Shape;858;p14"/>
          <p:cNvSpPr txBox="1"/>
          <p:nvPr>
            <p:ph idx="1" type="body"/>
          </p:nvPr>
        </p:nvSpPr>
        <p:spPr>
          <a:xfrm>
            <a:off x="457200" y="1828800"/>
            <a:ext cx="7543800" cy="411797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One eyebrow raised = “sternness”</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Eyes open wide = “surprise”</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 hard stare = “threatening gesture”</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Closing eyes longer than normal = “I’m not listening” and/or </a:t>
            </a:r>
            <a:r>
              <a:rPr b="0" i="0" lang="en-US" sz="2400" u="none">
                <a:solidFill>
                  <a:srgbClr val="FF0000"/>
                </a:solidFill>
                <a:latin typeface="Century Gothic"/>
                <a:ea typeface="Century Gothic"/>
                <a:cs typeface="Century Gothic"/>
                <a:sym typeface="Century Gothic"/>
              </a:rPr>
              <a:t>“Change your message!”</a:t>
            </a:r>
            <a:r>
              <a:rPr b="0" i="0" lang="en-US" sz="2400" u="none">
                <a:solidFill>
                  <a:srgbClr val="404040"/>
                </a:solidFill>
                <a:latin typeface="Century Gothic"/>
                <a:ea typeface="Century Gothic"/>
                <a:cs typeface="Century Gothic"/>
                <a:sym typeface="Century Gothic"/>
              </a:rPr>
              <a:t> (This may be a warning that you are unintentionally escalating the situation!)</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3" name="Shape 863"/>
        <p:cNvGrpSpPr/>
        <p:nvPr/>
      </p:nvGrpSpPr>
      <p:grpSpPr>
        <a:xfrm>
          <a:off x="0" y="0"/>
          <a:ext cx="0" cy="0"/>
          <a:chOff x="0" y="0"/>
          <a:chExt cx="0" cy="0"/>
        </a:xfrm>
      </p:grpSpPr>
      <p:sp>
        <p:nvSpPr>
          <p:cNvPr id="864" name="Google Shape;864;p15"/>
          <p:cNvSpPr txBox="1"/>
          <p:nvPr>
            <p:ph type="title"/>
          </p:nvPr>
        </p:nvSpPr>
        <p:spPr>
          <a:xfrm>
            <a:off x="304800" y="304800"/>
            <a:ext cx="8534400" cy="1143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Personal Space</a:t>
            </a:r>
            <a:endParaRPr/>
          </a:p>
        </p:txBody>
      </p:sp>
      <p:sp>
        <p:nvSpPr>
          <p:cNvPr id="865" name="Google Shape;865;p15"/>
          <p:cNvSpPr txBox="1"/>
          <p:nvPr>
            <p:ph idx="1" type="body"/>
          </p:nvPr>
        </p:nvSpPr>
        <p:spPr>
          <a:xfrm>
            <a:off x="457200" y="1673225"/>
            <a:ext cx="8382000" cy="4346575"/>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Invasion or encroachment of personal space tends to heighten or escalate anxiety</a:t>
            </a:r>
            <a:endParaRPr/>
          </a:p>
          <a:p>
            <a:pPr indent="-215900" lvl="0" marL="342900" rtl="0" algn="l">
              <a:lnSpc>
                <a:spcPct val="90000"/>
              </a:lnSpc>
              <a:spcBef>
                <a:spcPts val="1000"/>
              </a:spcBef>
              <a:spcAft>
                <a:spcPts val="0"/>
              </a:spcAft>
              <a:buClr>
                <a:schemeClr val="accent1"/>
              </a:buClr>
              <a:buSzPts val="2000"/>
              <a:buFont typeface="Noto Sans Symbols"/>
              <a:buNone/>
            </a:pPr>
            <a:r>
              <a:t/>
            </a:r>
            <a:endParaRPr b="0" i="0" sz="2000" u="none">
              <a:solidFill>
                <a:srgbClr val="404040"/>
              </a:solidFill>
              <a:latin typeface="Century Gothic"/>
              <a:ea typeface="Century Gothic"/>
              <a:cs typeface="Century Gothic"/>
              <a:sym typeface="Century Gothic"/>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Note:  Personal space is usually 1.5 to 3 feet </a:t>
            </a:r>
            <a:br>
              <a:rPr b="0" i="0" lang="en-US" sz="2000" u="none">
                <a:solidFill>
                  <a:srgbClr val="404040"/>
                </a:solidFill>
                <a:latin typeface="Century Gothic"/>
                <a:ea typeface="Century Gothic"/>
                <a:cs typeface="Century Gothic"/>
                <a:sym typeface="Century Gothic"/>
              </a:rPr>
            </a:br>
            <a:r>
              <a:rPr b="0" i="0" lang="en-US" sz="2000" u="none">
                <a:solidFill>
                  <a:srgbClr val="404040"/>
                </a:solidFill>
                <a:latin typeface="Century Gothic"/>
                <a:ea typeface="Century Gothic"/>
                <a:cs typeface="Century Gothic"/>
                <a:sym typeface="Century Gothic"/>
              </a:rPr>
              <a:t>-- far enough away so you cannot be hit or kicked</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Arm’s length away is what we recommend</a:t>
            </a:r>
            <a:endParaRPr/>
          </a:p>
          <a:p>
            <a:pPr indent="-158750" lvl="1" marL="742950" rtl="0" algn="l">
              <a:lnSpc>
                <a:spcPct val="100000"/>
              </a:lnSpc>
              <a:spcBef>
                <a:spcPts val="1000"/>
              </a:spcBef>
              <a:spcAft>
                <a:spcPts val="0"/>
              </a:spcAft>
              <a:buClr>
                <a:schemeClr val="accent1"/>
              </a:buClr>
              <a:buSzPts val="2000"/>
              <a:buFont typeface="Noto Sans Symbols"/>
              <a:buNone/>
            </a:pPr>
            <a:r>
              <a:t/>
            </a:r>
            <a:endParaRPr b="0" i="0" sz="2000" u="none">
              <a:solidFill>
                <a:srgbClr val="404040"/>
              </a:solidFill>
              <a:latin typeface="Century Gothic"/>
              <a:ea typeface="Century Gothic"/>
              <a:cs typeface="Century Gothic"/>
              <a:sym typeface="Century Gothic"/>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Do not touch a hostile person -- they might interpret that as an aggressive action</a:t>
            </a:r>
            <a:endParaRPr/>
          </a:p>
          <a:p>
            <a:pPr indent="-215900" lvl="0" marL="342900" rtl="0" algn="l">
              <a:lnSpc>
                <a:spcPct val="90000"/>
              </a:lnSpc>
              <a:spcBef>
                <a:spcPts val="1000"/>
              </a:spcBef>
              <a:spcAft>
                <a:spcPts val="0"/>
              </a:spcAft>
              <a:buClr>
                <a:schemeClr val="accent1"/>
              </a:buClr>
              <a:buSzPts val="2000"/>
              <a:buFont typeface="Noto Sans Symbols"/>
              <a:buNone/>
            </a:pPr>
            <a:r>
              <a:t/>
            </a:r>
            <a:endParaRPr b="0" i="0" sz="2000" u="none">
              <a:solidFill>
                <a:srgbClr val="404040"/>
              </a:solidFill>
              <a:latin typeface="Century Gothic"/>
              <a:ea typeface="Century Gothic"/>
              <a:cs typeface="Century Gothic"/>
              <a:sym typeface="Century Gothic"/>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Keep your hands visible at all times -- you do not want the other person to misinterpret your physical actions</a:t>
            </a:r>
            <a:endParaRPr/>
          </a:p>
          <a:p>
            <a:pPr indent="-215900" lvl="0" marL="342900" rtl="0" algn="l">
              <a:spcBef>
                <a:spcPts val="1000"/>
              </a:spcBef>
              <a:spcAft>
                <a:spcPts val="0"/>
              </a:spcAft>
              <a:buSzPts val="2000"/>
              <a:buNone/>
            </a:pPr>
            <a:r>
              <a:t/>
            </a:r>
            <a:endParaRPr b="0" i="0" sz="2000" u="none">
              <a:solidFill>
                <a:srgbClr val="404040"/>
              </a:solidFill>
              <a:latin typeface="Century Gothic"/>
              <a:ea typeface="Century Gothic"/>
              <a:cs typeface="Century Gothic"/>
              <a:sym typeface="Century Gothic"/>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0" name="Shape 870"/>
        <p:cNvGrpSpPr/>
        <p:nvPr/>
      </p:nvGrpSpPr>
      <p:grpSpPr>
        <a:xfrm>
          <a:off x="0" y="0"/>
          <a:ext cx="0" cy="0"/>
          <a:chOff x="0" y="0"/>
          <a:chExt cx="0" cy="0"/>
        </a:xfrm>
      </p:grpSpPr>
      <p:sp>
        <p:nvSpPr>
          <p:cNvPr id="871" name="Google Shape;871;p16"/>
          <p:cNvSpPr txBox="1"/>
          <p:nvPr>
            <p:ph type="title"/>
          </p:nvPr>
        </p:nvSpPr>
        <p:spPr>
          <a:xfrm>
            <a:off x="381000" y="381000"/>
            <a:ext cx="8077200" cy="99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Challenging Posture</a:t>
            </a:r>
            <a:endParaRPr/>
          </a:p>
        </p:txBody>
      </p:sp>
      <p:sp>
        <p:nvSpPr>
          <p:cNvPr id="872" name="Google Shape;872;p16"/>
          <p:cNvSpPr txBox="1"/>
          <p:nvPr>
            <p:ph idx="1" type="body"/>
          </p:nvPr>
        </p:nvSpPr>
        <p:spPr>
          <a:xfrm>
            <a:off x="838200" y="1676400"/>
            <a:ext cx="7924800" cy="44196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Challenging postures that tend to threaten another person and escalate any situation include:</a:t>
            </a:r>
            <a:endParaRPr/>
          </a:p>
          <a:p>
            <a:pPr indent="-285750" lvl="1" marL="742950" rtl="0" algn="l">
              <a:lnSpc>
                <a:spcPct val="8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Face to face </a:t>
            </a:r>
            <a:endParaRPr/>
          </a:p>
          <a:p>
            <a:pPr indent="-285750" lvl="1" marL="742950" rtl="0" algn="l">
              <a:lnSpc>
                <a:spcPct val="8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Nose to nose</a:t>
            </a:r>
            <a:endParaRPr/>
          </a:p>
          <a:p>
            <a:pPr indent="-285750" lvl="1" marL="742950" rtl="0" algn="l">
              <a:lnSpc>
                <a:spcPct val="8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Toe to toe</a:t>
            </a:r>
            <a:endParaRPr/>
          </a:p>
          <a:p>
            <a:pPr indent="-285750" lvl="1" marL="742950" rtl="0" algn="l">
              <a:lnSpc>
                <a:spcPct val="8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Eyeball to eyeball</a:t>
            </a:r>
            <a:endParaRPr/>
          </a:p>
          <a:p>
            <a:pPr indent="-285750" lvl="1" marL="742950" rtl="0" algn="l">
              <a:lnSpc>
                <a:spcPct val="8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Touching</a:t>
            </a:r>
            <a:endParaRPr/>
          </a:p>
          <a:p>
            <a:pPr indent="-285750" lvl="1" marL="742950" rtl="0" algn="l">
              <a:lnSpc>
                <a:spcPct val="8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Finger pointing</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7" name="Shape 877"/>
        <p:cNvGrpSpPr/>
        <p:nvPr/>
      </p:nvGrpSpPr>
      <p:grpSpPr>
        <a:xfrm>
          <a:off x="0" y="0"/>
          <a:ext cx="0" cy="0"/>
          <a:chOff x="0" y="0"/>
          <a:chExt cx="0" cy="0"/>
        </a:xfrm>
      </p:grpSpPr>
      <p:sp>
        <p:nvSpPr>
          <p:cNvPr id="878" name="Google Shape;878;p17"/>
          <p:cNvSpPr txBox="1"/>
          <p:nvPr>
            <p:ph type="title"/>
          </p:nvPr>
        </p:nvSpPr>
        <p:spPr>
          <a:xfrm>
            <a:off x="304800" y="228600"/>
            <a:ext cx="8686800" cy="12954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Protect yourself at all times</a:t>
            </a:r>
            <a:endParaRPr/>
          </a:p>
        </p:txBody>
      </p:sp>
      <p:sp>
        <p:nvSpPr>
          <p:cNvPr id="879" name="Google Shape;879;p17"/>
          <p:cNvSpPr txBox="1"/>
          <p:nvPr>
            <p:ph idx="1" type="body"/>
          </p:nvPr>
        </p:nvSpPr>
        <p:spPr>
          <a:xfrm>
            <a:off x="838200" y="1600200"/>
            <a:ext cx="7696200" cy="4876800"/>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While de-escalating another person, you want to be in a non-threatening, non-challenging and </a:t>
            </a:r>
            <a:r>
              <a:rPr b="0" i="0" lang="en-US" sz="2400" u="none">
                <a:solidFill>
                  <a:srgbClr val="FF0000"/>
                </a:solidFill>
                <a:latin typeface="Century Gothic"/>
                <a:ea typeface="Century Gothic"/>
                <a:cs typeface="Century Gothic"/>
                <a:sym typeface="Century Gothic"/>
              </a:rPr>
              <a:t>self-protecting</a:t>
            </a:r>
            <a:r>
              <a:rPr b="0" i="0" lang="en-US" sz="2400" u="none">
                <a:solidFill>
                  <a:srgbClr val="404040"/>
                </a:solidFill>
                <a:latin typeface="Century Gothic"/>
                <a:ea typeface="Century Gothic"/>
                <a:cs typeface="Century Gothic"/>
                <a:sym typeface="Century Gothic"/>
              </a:rPr>
              <a:t> position</a:t>
            </a:r>
            <a:endParaRPr/>
          </a:p>
          <a:p>
            <a:pPr indent="-190500" lvl="0" marL="342900" rtl="0" algn="l">
              <a:lnSpc>
                <a:spcPct val="90000"/>
              </a:lnSpc>
              <a:spcBef>
                <a:spcPts val="1000"/>
              </a:spcBef>
              <a:spcAft>
                <a:spcPts val="0"/>
              </a:spcAft>
              <a:buClr>
                <a:schemeClr val="accent1"/>
              </a:buClr>
              <a:buSzPts val="2400"/>
              <a:buFont typeface="Noto Sans Symbols"/>
              <a:buNone/>
            </a:pPr>
            <a:r>
              <a:t/>
            </a:r>
            <a:endParaRPr b="0" i="0" sz="2400" u="none">
              <a:solidFill>
                <a:srgbClr val="404040"/>
              </a:solidFill>
              <a:latin typeface="Century Gothic"/>
              <a:ea typeface="Century Gothic"/>
              <a:cs typeface="Century Gothic"/>
              <a:sym typeface="Century Gothic"/>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Slightly more than a leg’s length away, on an angle and off to the side of the other person</a:t>
            </a:r>
            <a:endParaRPr/>
          </a:p>
          <a:p>
            <a:pPr indent="-190500" lvl="0" marL="342900" rtl="0" algn="l">
              <a:lnSpc>
                <a:spcPct val="90000"/>
              </a:lnSpc>
              <a:spcBef>
                <a:spcPts val="1000"/>
              </a:spcBef>
              <a:spcAft>
                <a:spcPts val="0"/>
              </a:spcAft>
              <a:buClr>
                <a:schemeClr val="accent1"/>
              </a:buClr>
              <a:buSzPts val="2400"/>
              <a:buFont typeface="Noto Sans Symbols"/>
              <a:buNone/>
            </a:pPr>
            <a:r>
              <a:t/>
            </a:r>
            <a:endParaRPr b="0" i="0" sz="2400" u="none">
              <a:solidFill>
                <a:srgbClr val="404040"/>
              </a:solidFill>
              <a:latin typeface="Century Gothic"/>
              <a:ea typeface="Century Gothic"/>
              <a:cs typeface="Century Gothic"/>
              <a:sym typeface="Century Gothic"/>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Stay far enough away that the other person cannot hit, kick or grab you</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4" name="Shape 884"/>
        <p:cNvGrpSpPr/>
        <p:nvPr/>
      </p:nvGrpSpPr>
      <p:grpSpPr>
        <a:xfrm>
          <a:off x="0" y="0"/>
          <a:ext cx="0" cy="0"/>
          <a:chOff x="0" y="0"/>
          <a:chExt cx="0" cy="0"/>
        </a:xfrm>
      </p:grpSpPr>
      <p:sp>
        <p:nvSpPr>
          <p:cNvPr id="885" name="Google Shape;885;p18"/>
          <p:cNvSpPr txBox="1"/>
          <p:nvPr>
            <p:ph type="title"/>
          </p:nvPr>
        </p:nvSpPr>
        <p:spPr>
          <a:xfrm>
            <a:off x="304800" y="304800"/>
            <a:ext cx="8839200" cy="11128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Use of your voice</a:t>
            </a:r>
            <a:endParaRPr/>
          </a:p>
        </p:txBody>
      </p:sp>
      <p:sp>
        <p:nvSpPr>
          <p:cNvPr id="886" name="Google Shape;886;p18"/>
          <p:cNvSpPr txBox="1"/>
          <p:nvPr>
            <p:ph idx="1" type="body"/>
          </p:nvPr>
        </p:nvSpPr>
        <p:spPr>
          <a:xfrm>
            <a:off x="2133600" y="1981200"/>
            <a:ext cx="5334000" cy="35814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3200"/>
              <a:buFont typeface="Noto Sans Symbols"/>
              <a:buChar char="🠶"/>
            </a:pPr>
            <a:r>
              <a:rPr b="0" i="0" lang="en-US" sz="3200" u="none">
                <a:solidFill>
                  <a:srgbClr val="404040"/>
                </a:solidFill>
                <a:latin typeface="Century Gothic"/>
                <a:ea typeface="Century Gothic"/>
                <a:cs typeface="Century Gothic"/>
                <a:sym typeface="Century Gothic"/>
              </a:rPr>
              <a:t>Tone </a:t>
            </a:r>
            <a:endParaRPr/>
          </a:p>
          <a:p>
            <a:pPr indent="-342900" lvl="0" marL="342900" rtl="0" algn="l">
              <a:lnSpc>
                <a:spcPct val="100000"/>
              </a:lnSpc>
              <a:spcBef>
                <a:spcPts val="1000"/>
              </a:spcBef>
              <a:spcAft>
                <a:spcPts val="0"/>
              </a:spcAft>
              <a:buClr>
                <a:schemeClr val="accent1"/>
              </a:buClr>
              <a:buSzPts val="3200"/>
              <a:buFont typeface="Noto Sans Symbols"/>
              <a:buChar char="🠶"/>
            </a:pPr>
            <a:r>
              <a:rPr b="0" i="0" lang="en-US" sz="3200" u="none">
                <a:solidFill>
                  <a:srgbClr val="404040"/>
                </a:solidFill>
                <a:latin typeface="Century Gothic"/>
                <a:ea typeface="Century Gothic"/>
                <a:cs typeface="Century Gothic"/>
                <a:sym typeface="Century Gothic"/>
              </a:rPr>
              <a:t>Volume </a:t>
            </a:r>
            <a:endParaRPr/>
          </a:p>
          <a:p>
            <a:pPr indent="-342900" lvl="0" marL="342900" rtl="0" algn="l">
              <a:lnSpc>
                <a:spcPct val="100000"/>
              </a:lnSpc>
              <a:spcBef>
                <a:spcPts val="1000"/>
              </a:spcBef>
              <a:spcAft>
                <a:spcPts val="0"/>
              </a:spcAft>
              <a:buClr>
                <a:schemeClr val="accent1"/>
              </a:buClr>
              <a:buSzPts val="3200"/>
              <a:buFont typeface="Noto Sans Symbols"/>
              <a:buChar char="🠶"/>
            </a:pPr>
            <a:r>
              <a:rPr b="0" i="0" lang="en-US" sz="3200" u="none">
                <a:solidFill>
                  <a:srgbClr val="404040"/>
                </a:solidFill>
                <a:latin typeface="Century Gothic"/>
                <a:ea typeface="Century Gothic"/>
                <a:cs typeface="Century Gothic"/>
                <a:sym typeface="Century Gothic"/>
              </a:rPr>
              <a:t>Rate of speech </a:t>
            </a:r>
            <a:endParaRPr/>
          </a:p>
          <a:p>
            <a:pPr indent="-342900" lvl="0" marL="342900" rtl="0" algn="l">
              <a:lnSpc>
                <a:spcPct val="100000"/>
              </a:lnSpc>
              <a:spcBef>
                <a:spcPts val="1000"/>
              </a:spcBef>
              <a:spcAft>
                <a:spcPts val="0"/>
              </a:spcAft>
              <a:buClr>
                <a:schemeClr val="accent1"/>
              </a:buClr>
              <a:buSzPts val="3200"/>
              <a:buFont typeface="Noto Sans Symbols"/>
              <a:buChar char="🠶"/>
            </a:pPr>
            <a:r>
              <a:rPr b="0" i="0" lang="en-US" sz="3200" u="none">
                <a:solidFill>
                  <a:srgbClr val="404040"/>
                </a:solidFill>
                <a:latin typeface="Century Gothic"/>
                <a:ea typeface="Century Gothic"/>
                <a:cs typeface="Century Gothic"/>
                <a:sym typeface="Century Gothic"/>
              </a:rPr>
              <a:t>Inflection of voice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1" name="Shape 891"/>
        <p:cNvGrpSpPr/>
        <p:nvPr/>
      </p:nvGrpSpPr>
      <p:grpSpPr>
        <a:xfrm>
          <a:off x="0" y="0"/>
          <a:ext cx="0" cy="0"/>
          <a:chOff x="0" y="0"/>
          <a:chExt cx="0" cy="0"/>
        </a:xfrm>
      </p:grpSpPr>
      <p:sp>
        <p:nvSpPr>
          <p:cNvPr id="892" name="Google Shape;892;p19"/>
          <p:cNvSpPr txBox="1"/>
          <p:nvPr>
            <p:ph type="title"/>
          </p:nvPr>
        </p:nvSpPr>
        <p:spPr>
          <a:xfrm>
            <a:off x="457200" y="152400"/>
            <a:ext cx="9144000" cy="14176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Tone of your voice</a:t>
            </a:r>
            <a:endParaRPr/>
          </a:p>
        </p:txBody>
      </p:sp>
      <p:sp>
        <p:nvSpPr>
          <p:cNvPr id="893" name="Google Shape;893;p19"/>
          <p:cNvSpPr txBox="1"/>
          <p:nvPr>
            <p:ph idx="1" type="body"/>
          </p:nvPr>
        </p:nvSpPr>
        <p:spPr>
          <a:xfrm>
            <a:off x="474662" y="1295400"/>
            <a:ext cx="8516937" cy="5322887"/>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A </a:t>
            </a:r>
            <a:r>
              <a:rPr b="0" i="0" lang="en-US" sz="2000" u="none">
                <a:solidFill>
                  <a:srgbClr val="FF0000"/>
                </a:solidFill>
                <a:latin typeface="Century Gothic"/>
                <a:ea typeface="Century Gothic"/>
                <a:cs typeface="Century Gothic"/>
                <a:sym typeface="Century Gothic"/>
              </a:rPr>
              <a:t>lowered</a:t>
            </a:r>
            <a:r>
              <a:rPr b="0" i="0" lang="en-US" sz="2000" u="none">
                <a:solidFill>
                  <a:srgbClr val="404040"/>
                </a:solidFill>
                <a:latin typeface="Century Gothic"/>
                <a:ea typeface="Century Gothic"/>
                <a:cs typeface="Century Gothic"/>
                <a:sym typeface="Century Gothic"/>
              </a:rPr>
              <a:t> voice level may set a tone of anger which could create fear or challenges.</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A </a:t>
            </a:r>
            <a:r>
              <a:rPr b="0" i="0" lang="en-US" sz="2000" u="none">
                <a:solidFill>
                  <a:srgbClr val="FF0000"/>
                </a:solidFill>
                <a:latin typeface="Century Gothic"/>
                <a:ea typeface="Century Gothic"/>
                <a:cs typeface="Century Gothic"/>
                <a:sym typeface="Century Gothic"/>
              </a:rPr>
              <a:t>raised</a:t>
            </a:r>
            <a:r>
              <a:rPr b="0" i="0" lang="en-US" sz="2000" u="none">
                <a:solidFill>
                  <a:srgbClr val="404040"/>
                </a:solidFill>
                <a:latin typeface="Century Gothic"/>
                <a:ea typeface="Century Gothic"/>
                <a:cs typeface="Century Gothic"/>
                <a:sym typeface="Century Gothic"/>
              </a:rPr>
              <a:t> voice may set a tone of anticipation or uncertainty which may promote excitement or disruption.</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Speak </a:t>
            </a:r>
            <a:r>
              <a:rPr b="0" i="0" lang="en-US" sz="2000" u="none">
                <a:solidFill>
                  <a:srgbClr val="FF0000"/>
                </a:solidFill>
                <a:latin typeface="Century Gothic"/>
                <a:ea typeface="Century Gothic"/>
                <a:cs typeface="Century Gothic"/>
                <a:sym typeface="Century Gothic"/>
              </a:rPr>
              <a:t>slowly</a:t>
            </a:r>
            <a:r>
              <a:rPr b="0" i="0" lang="en-US" sz="2000" u="none">
                <a:solidFill>
                  <a:srgbClr val="404040"/>
                </a:solidFill>
                <a:latin typeface="Century Gothic"/>
                <a:ea typeface="Century Gothic"/>
                <a:cs typeface="Century Gothic"/>
                <a:sym typeface="Century Gothic"/>
              </a:rPr>
              <a:t> -- This is usually interpreted as soothing.</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A </a:t>
            </a:r>
            <a:r>
              <a:rPr b="0" i="0" lang="en-US" sz="2000" u="none">
                <a:solidFill>
                  <a:srgbClr val="FF0000"/>
                </a:solidFill>
                <a:latin typeface="Century Gothic"/>
                <a:ea typeface="Century Gothic"/>
                <a:cs typeface="Century Gothic"/>
                <a:sym typeface="Century Gothic"/>
              </a:rPr>
              <a:t>controlled</a:t>
            </a:r>
            <a:r>
              <a:rPr b="0" i="0" lang="en-US" sz="2000" u="none">
                <a:solidFill>
                  <a:srgbClr val="404040"/>
                </a:solidFill>
                <a:latin typeface="Century Gothic"/>
                <a:ea typeface="Century Gothic"/>
                <a:cs typeface="Century Gothic"/>
                <a:sym typeface="Century Gothic"/>
              </a:rPr>
              <a:t> voice is one of calm and firmness which promotes confidence in both parties.</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FF0000"/>
                </a:solidFill>
                <a:latin typeface="Century Gothic"/>
                <a:ea typeface="Century Gothic"/>
                <a:cs typeface="Century Gothic"/>
                <a:sym typeface="Century Gothic"/>
              </a:rPr>
              <a:t>Humor</a:t>
            </a:r>
            <a:r>
              <a:rPr b="0" i="0" lang="en-US" sz="2000" u="none">
                <a:solidFill>
                  <a:srgbClr val="404040"/>
                </a:solidFill>
                <a:latin typeface="Century Gothic"/>
                <a:ea typeface="Century Gothic"/>
                <a:cs typeface="Century Gothic"/>
                <a:sym typeface="Century Gothic"/>
              </a:rPr>
              <a:t> may unintentionally offend someone and escalate the situation. -- Use humor sparingly and always direct humor toward yourself.  (Be very careful when attempting humor in this type of situation!)</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Always be </a:t>
            </a:r>
            <a:r>
              <a:rPr b="0" i="0" lang="en-US" sz="2000" u="none">
                <a:solidFill>
                  <a:srgbClr val="FF0000"/>
                </a:solidFill>
                <a:latin typeface="Century Gothic"/>
                <a:ea typeface="Century Gothic"/>
                <a:cs typeface="Century Gothic"/>
                <a:sym typeface="Century Gothic"/>
              </a:rPr>
              <a:t>respectful </a:t>
            </a:r>
            <a:r>
              <a:rPr b="0" i="0" lang="en-US" sz="2000" u="none">
                <a:solidFill>
                  <a:srgbClr val="404040"/>
                </a:solidFill>
                <a:latin typeface="Century Gothic"/>
                <a:ea typeface="Century Gothic"/>
                <a:cs typeface="Century Gothic"/>
                <a:sym typeface="Century Gothic"/>
              </a:rPr>
              <a:t>to the other person.</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Using </a:t>
            </a:r>
            <a:r>
              <a:rPr b="0" i="0" lang="en-US" sz="2000" u="none">
                <a:solidFill>
                  <a:srgbClr val="FF0000"/>
                </a:solidFill>
                <a:latin typeface="Century Gothic"/>
                <a:ea typeface="Century Gothic"/>
                <a:cs typeface="Century Gothic"/>
                <a:sym typeface="Century Gothic"/>
              </a:rPr>
              <a:t>“please”</a:t>
            </a:r>
            <a:r>
              <a:rPr b="0" i="0" lang="en-US" sz="2000" u="none">
                <a:solidFill>
                  <a:srgbClr val="404040"/>
                </a:solidFill>
                <a:latin typeface="Century Gothic"/>
                <a:ea typeface="Century Gothic"/>
                <a:cs typeface="Century Gothic"/>
                <a:sym typeface="Century Gothic"/>
              </a:rPr>
              <a:t> and </a:t>
            </a:r>
            <a:r>
              <a:rPr b="0" i="0" lang="en-US" sz="2000" u="none">
                <a:solidFill>
                  <a:srgbClr val="FF0000"/>
                </a:solidFill>
                <a:latin typeface="Century Gothic"/>
                <a:ea typeface="Century Gothic"/>
                <a:cs typeface="Century Gothic"/>
                <a:sym typeface="Century Gothic"/>
              </a:rPr>
              <a:t>“thank-you”</a:t>
            </a:r>
            <a:r>
              <a:rPr b="0" i="0" lang="en-US" sz="2000" u="none">
                <a:solidFill>
                  <a:srgbClr val="404040"/>
                </a:solidFill>
                <a:latin typeface="Century Gothic"/>
                <a:ea typeface="Century Gothic"/>
                <a:cs typeface="Century Gothic"/>
                <a:sym typeface="Century Gothic"/>
              </a:rPr>
              <a:t> -- </a:t>
            </a:r>
            <a:r>
              <a:rPr b="0" i="0" lang="en-US" sz="2000" u="none">
                <a:solidFill>
                  <a:srgbClr val="FF0000"/>
                </a:solidFill>
                <a:latin typeface="Century Gothic"/>
                <a:ea typeface="Century Gothic"/>
                <a:cs typeface="Century Gothic"/>
                <a:sym typeface="Century Gothic"/>
              </a:rPr>
              <a:t>“Mr” </a:t>
            </a:r>
            <a:r>
              <a:rPr b="0" i="0" lang="en-US" sz="2000" u="none">
                <a:solidFill>
                  <a:srgbClr val="0C2B9A"/>
                </a:solidFill>
                <a:latin typeface="Century Gothic"/>
                <a:ea typeface="Century Gothic"/>
                <a:cs typeface="Century Gothic"/>
                <a:sym typeface="Century Gothic"/>
              </a:rPr>
              <a:t>or</a:t>
            </a:r>
            <a:r>
              <a:rPr b="0" i="0" lang="en-US" sz="2000" u="none">
                <a:solidFill>
                  <a:srgbClr val="FF0000"/>
                </a:solidFill>
                <a:latin typeface="Century Gothic"/>
                <a:ea typeface="Century Gothic"/>
                <a:cs typeface="Century Gothic"/>
                <a:sym typeface="Century Gothic"/>
              </a:rPr>
              <a:t> “Ms”</a:t>
            </a:r>
            <a:r>
              <a:rPr b="0" i="0" lang="en-US" sz="2000" u="none">
                <a:solidFill>
                  <a:srgbClr val="404040"/>
                </a:solidFill>
                <a:latin typeface="Century Gothic"/>
                <a:ea typeface="Century Gothic"/>
                <a:cs typeface="Century Gothic"/>
                <a:sym typeface="Century Gothic"/>
              </a:rPr>
              <a:t> indicates respect, but avoid unless you know the person’s gender identity</a:t>
            </a:r>
            <a:endParaRPr/>
          </a:p>
          <a:p>
            <a:pPr indent="-215900" lvl="0" marL="342900" rtl="0" algn="l">
              <a:spcBef>
                <a:spcPts val="1000"/>
              </a:spcBef>
              <a:spcAft>
                <a:spcPts val="0"/>
              </a:spcAft>
              <a:buSzPts val="2000"/>
              <a:buNone/>
            </a:pPr>
            <a:r>
              <a:t/>
            </a:r>
            <a:endParaRPr b="0" i="0" sz="2000" u="none">
              <a:solidFill>
                <a:srgbClr val="404040"/>
              </a:solidFill>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1" name="Shape 771"/>
        <p:cNvGrpSpPr/>
        <p:nvPr/>
      </p:nvGrpSpPr>
      <p:grpSpPr>
        <a:xfrm>
          <a:off x="0" y="0"/>
          <a:ext cx="0" cy="0"/>
          <a:chOff x="0" y="0"/>
          <a:chExt cx="0" cy="0"/>
        </a:xfrm>
      </p:grpSpPr>
      <p:sp>
        <p:nvSpPr>
          <p:cNvPr id="772" name="Google Shape;772;p2"/>
          <p:cNvSpPr txBox="1"/>
          <p:nvPr>
            <p:ph type="title"/>
          </p:nvPr>
        </p:nvSpPr>
        <p:spPr>
          <a:xfrm>
            <a:off x="0" y="0"/>
            <a:ext cx="9144000" cy="1417637"/>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262626"/>
              </a:buClr>
              <a:buSzPts val="3400"/>
              <a:buFont typeface="Century Gothic"/>
              <a:buNone/>
            </a:pPr>
            <a:r>
              <a:rPr b="0" i="0" lang="en-US" sz="3400" u="none">
                <a:solidFill>
                  <a:srgbClr val="262626"/>
                </a:solidFill>
                <a:latin typeface="Century Gothic"/>
                <a:ea typeface="Century Gothic"/>
                <a:cs typeface="Century Gothic"/>
                <a:sym typeface="Century Gothic"/>
              </a:rPr>
              <a:t>How do you know when you are being personally or physically threatened?</a:t>
            </a:r>
            <a:endParaRPr/>
          </a:p>
        </p:txBody>
      </p:sp>
      <p:sp>
        <p:nvSpPr>
          <p:cNvPr id="773" name="Google Shape;773;p2"/>
          <p:cNvSpPr txBox="1"/>
          <p:nvPr>
            <p:ph idx="1" type="body"/>
          </p:nvPr>
        </p:nvSpPr>
        <p:spPr>
          <a:xfrm>
            <a:off x="304800" y="2590800"/>
            <a:ext cx="8534400" cy="198437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3200"/>
              <a:buFont typeface="Noto Sans Symbols"/>
              <a:buChar char="🠶"/>
            </a:pPr>
            <a:r>
              <a:rPr b="0" i="0" lang="en-US" sz="3200" u="none">
                <a:solidFill>
                  <a:srgbClr val="404040"/>
                </a:solidFill>
                <a:latin typeface="Century Gothic"/>
                <a:ea typeface="Century Gothic"/>
                <a:cs typeface="Century Gothic"/>
                <a:sym typeface="Century Gothic"/>
              </a:rPr>
              <a:t>You will know it when it happens to you.</a:t>
            </a:r>
            <a:endParaRPr/>
          </a:p>
          <a:p>
            <a:pPr indent="-342900" lvl="0" marL="342900" rtl="0" algn="l">
              <a:lnSpc>
                <a:spcPct val="100000"/>
              </a:lnSpc>
              <a:spcBef>
                <a:spcPts val="1000"/>
              </a:spcBef>
              <a:spcAft>
                <a:spcPts val="0"/>
              </a:spcAft>
              <a:buClr>
                <a:schemeClr val="accent1"/>
              </a:buClr>
              <a:buSzPts val="3200"/>
              <a:buFont typeface="Noto Sans Symbols"/>
              <a:buChar char="🠶"/>
            </a:pPr>
            <a:r>
              <a:rPr b="0" i="0" lang="en-US" sz="3200" u="none">
                <a:solidFill>
                  <a:srgbClr val="404040"/>
                </a:solidFill>
                <a:latin typeface="Century Gothic"/>
                <a:ea typeface="Century Gothic"/>
                <a:cs typeface="Century Gothic"/>
                <a:sym typeface="Century Gothic"/>
              </a:rPr>
              <a:t>You will “feel” it.</a:t>
            </a:r>
            <a:endParaRPr/>
          </a:p>
          <a:p>
            <a:pPr indent="-342900" lvl="0" marL="342900" rtl="0" algn="l">
              <a:lnSpc>
                <a:spcPct val="100000"/>
              </a:lnSpc>
              <a:spcBef>
                <a:spcPts val="1000"/>
              </a:spcBef>
              <a:spcAft>
                <a:spcPts val="0"/>
              </a:spcAft>
              <a:buClr>
                <a:schemeClr val="accent1"/>
              </a:buClr>
              <a:buSzPts val="3200"/>
              <a:buFont typeface="Noto Sans Symbols"/>
              <a:buChar char="🠶"/>
            </a:pPr>
            <a:r>
              <a:rPr b="0" i="0" lang="en-US" sz="3200" u="none">
                <a:solidFill>
                  <a:srgbClr val="404040"/>
                </a:solidFill>
                <a:latin typeface="Century Gothic"/>
                <a:ea typeface="Century Gothic"/>
                <a:cs typeface="Century Gothic"/>
                <a:sym typeface="Century Gothic"/>
              </a:rPr>
              <a:t>Trust your instincts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8" name="Shape 898"/>
        <p:cNvGrpSpPr/>
        <p:nvPr/>
      </p:nvGrpSpPr>
      <p:grpSpPr>
        <a:xfrm>
          <a:off x="0" y="0"/>
          <a:ext cx="0" cy="0"/>
          <a:chOff x="0" y="0"/>
          <a:chExt cx="0" cy="0"/>
        </a:xfrm>
      </p:grpSpPr>
      <p:sp>
        <p:nvSpPr>
          <p:cNvPr id="899" name="Google Shape;899;p20"/>
          <p:cNvSpPr txBox="1"/>
          <p:nvPr>
            <p:ph type="title"/>
          </p:nvPr>
        </p:nvSpPr>
        <p:spPr>
          <a:xfrm>
            <a:off x="304800" y="228600"/>
            <a:ext cx="8305800" cy="1371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“Inflection of voice” examples:</a:t>
            </a:r>
            <a:endParaRPr/>
          </a:p>
        </p:txBody>
      </p:sp>
      <p:sp>
        <p:nvSpPr>
          <p:cNvPr id="900" name="Google Shape;900;p20"/>
          <p:cNvSpPr txBox="1"/>
          <p:nvPr>
            <p:ph idx="1" type="body"/>
          </p:nvPr>
        </p:nvSpPr>
        <p:spPr>
          <a:xfrm>
            <a:off x="685800" y="1981200"/>
            <a:ext cx="7924800" cy="4114800"/>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SzPts val="2200"/>
              <a:buNone/>
            </a:pPr>
            <a:r>
              <a:rPr b="0" i="0" lang="en-US" sz="2200" u="none">
                <a:solidFill>
                  <a:srgbClr val="404040"/>
                </a:solidFill>
                <a:latin typeface="Century Gothic"/>
                <a:ea typeface="Century Gothic"/>
                <a:cs typeface="Century Gothic"/>
                <a:sym typeface="Century Gothic"/>
              </a:rPr>
              <a:t>What do these words mean?</a:t>
            </a:r>
            <a:endParaRPr/>
          </a:p>
          <a:p>
            <a:pPr indent="-342900" lvl="0" marL="342900" rtl="0" algn="l">
              <a:lnSpc>
                <a:spcPct val="80000"/>
              </a:lnSpc>
              <a:spcBef>
                <a:spcPts val="1000"/>
              </a:spcBef>
              <a:spcAft>
                <a:spcPts val="0"/>
              </a:spcAft>
              <a:buSzPts val="2200"/>
              <a:buNone/>
            </a:pPr>
            <a:r>
              <a:rPr b="0" i="0" lang="en-US" sz="2200" u="none">
                <a:solidFill>
                  <a:srgbClr val="404040"/>
                </a:solidFill>
                <a:latin typeface="Century Gothic"/>
                <a:ea typeface="Century Gothic"/>
                <a:cs typeface="Century Gothic"/>
                <a:sym typeface="Century Gothic"/>
              </a:rPr>
              <a:t>	</a:t>
            </a:r>
            <a:r>
              <a:rPr b="0" i="0" lang="en-US" sz="2200" u="sng">
                <a:solidFill>
                  <a:srgbClr val="FF0000"/>
                </a:solidFill>
                <a:latin typeface="Century Gothic"/>
                <a:ea typeface="Century Gothic"/>
                <a:cs typeface="Century Gothic"/>
                <a:sym typeface="Century Gothic"/>
              </a:rPr>
              <a:t>“I didn’t say you were stupid.”</a:t>
            </a:r>
            <a:endParaRPr b="0" i="0" sz="2200" u="none">
              <a:solidFill>
                <a:srgbClr val="404040"/>
              </a:solidFill>
              <a:latin typeface="Century Gothic"/>
              <a:ea typeface="Century Gothic"/>
              <a:cs typeface="Century Gothic"/>
              <a:sym typeface="Century Gothic"/>
            </a:endParaRPr>
          </a:p>
          <a:p>
            <a:pPr indent="-342900" lvl="0" marL="342900" rtl="0" algn="l">
              <a:lnSpc>
                <a:spcPct val="80000"/>
              </a:lnSpc>
              <a:spcBef>
                <a:spcPts val="1000"/>
              </a:spcBef>
              <a:spcAft>
                <a:spcPts val="0"/>
              </a:spcAft>
              <a:buClr>
                <a:schemeClr val="accent1"/>
              </a:buClr>
              <a:buSzPts val="2200"/>
              <a:buFont typeface="Noto Sans Symbols"/>
              <a:buChar char="🠶"/>
            </a:pPr>
            <a:r>
              <a:rPr b="0" i="0" lang="en-US" sz="2200" u="none">
                <a:solidFill>
                  <a:srgbClr val="FF0000"/>
                </a:solidFill>
                <a:latin typeface="Century Gothic"/>
                <a:ea typeface="Century Gothic"/>
                <a:cs typeface="Century Gothic"/>
                <a:sym typeface="Century Gothic"/>
              </a:rPr>
              <a:t>I </a:t>
            </a:r>
            <a:r>
              <a:rPr b="0" i="0" lang="en-US" sz="2200" u="none">
                <a:solidFill>
                  <a:srgbClr val="404040"/>
                </a:solidFill>
                <a:latin typeface="Century Gothic"/>
                <a:ea typeface="Century Gothic"/>
                <a:cs typeface="Century Gothic"/>
                <a:sym typeface="Century Gothic"/>
              </a:rPr>
              <a:t>didn’t say you were stupid. </a:t>
            </a:r>
            <a:endParaRPr/>
          </a:p>
          <a:p>
            <a:pPr indent="-342900" lvl="0" marL="342900" rtl="0" algn="l">
              <a:lnSpc>
                <a:spcPct val="80000"/>
              </a:lnSpc>
              <a:spcBef>
                <a:spcPts val="1000"/>
              </a:spcBef>
              <a:spcAft>
                <a:spcPts val="0"/>
              </a:spcAft>
              <a:buSzPts val="2200"/>
              <a:buNone/>
            </a:pPr>
            <a:r>
              <a:rPr b="0" i="0" lang="en-US" sz="2200" u="none">
                <a:solidFill>
                  <a:srgbClr val="404040"/>
                </a:solidFill>
                <a:latin typeface="Century Gothic"/>
                <a:ea typeface="Century Gothic"/>
                <a:cs typeface="Century Gothic"/>
                <a:sym typeface="Century Gothic"/>
              </a:rPr>
              <a:t>	(Your brother said it!) </a:t>
            </a:r>
            <a:endParaRPr/>
          </a:p>
          <a:p>
            <a:pPr indent="-342900" lvl="0" marL="342900" rtl="0" algn="l">
              <a:lnSpc>
                <a:spcPct val="80000"/>
              </a:lnSpc>
              <a:spcBef>
                <a:spcPts val="1000"/>
              </a:spcBef>
              <a:spcAft>
                <a:spcPts val="0"/>
              </a:spcAft>
              <a:buClr>
                <a:schemeClr val="accent1"/>
              </a:buClr>
              <a:buSzPts val="2200"/>
              <a:buFont typeface="Noto Sans Symbols"/>
              <a:buChar char="🠶"/>
            </a:pPr>
            <a:r>
              <a:rPr b="0" i="0" lang="en-US" sz="2200" u="none">
                <a:solidFill>
                  <a:srgbClr val="404040"/>
                </a:solidFill>
                <a:latin typeface="Century Gothic"/>
                <a:ea typeface="Century Gothic"/>
                <a:cs typeface="Century Gothic"/>
                <a:sym typeface="Century Gothic"/>
              </a:rPr>
              <a:t>I didn’t</a:t>
            </a:r>
            <a:r>
              <a:rPr b="0" i="0" lang="en-US" sz="2200" u="none">
                <a:solidFill>
                  <a:srgbClr val="FF0000"/>
                </a:solidFill>
                <a:latin typeface="Century Gothic"/>
                <a:ea typeface="Century Gothic"/>
                <a:cs typeface="Century Gothic"/>
                <a:sym typeface="Century Gothic"/>
              </a:rPr>
              <a:t> say</a:t>
            </a:r>
            <a:r>
              <a:rPr b="0" i="0" lang="en-US" sz="2200" u="none">
                <a:solidFill>
                  <a:srgbClr val="404040"/>
                </a:solidFill>
                <a:latin typeface="Century Gothic"/>
                <a:ea typeface="Century Gothic"/>
                <a:cs typeface="Century Gothic"/>
                <a:sym typeface="Century Gothic"/>
              </a:rPr>
              <a:t> you were stupid. </a:t>
            </a:r>
            <a:endParaRPr/>
          </a:p>
          <a:p>
            <a:pPr indent="-342900" lvl="0" marL="342900" rtl="0" algn="l">
              <a:lnSpc>
                <a:spcPct val="80000"/>
              </a:lnSpc>
              <a:spcBef>
                <a:spcPts val="1000"/>
              </a:spcBef>
              <a:spcAft>
                <a:spcPts val="0"/>
              </a:spcAft>
              <a:buSzPts val="2200"/>
              <a:buNone/>
            </a:pPr>
            <a:r>
              <a:rPr b="0" i="0" lang="en-US" sz="2200" u="none">
                <a:solidFill>
                  <a:srgbClr val="404040"/>
                </a:solidFill>
                <a:latin typeface="Century Gothic"/>
                <a:ea typeface="Century Gothic"/>
                <a:cs typeface="Century Gothic"/>
                <a:sym typeface="Century Gothic"/>
              </a:rPr>
              <a:t>	(But I did write it on the bulletin board!)</a:t>
            </a:r>
            <a:endParaRPr/>
          </a:p>
          <a:p>
            <a:pPr indent="-342900" lvl="0" marL="342900" rtl="0" algn="l">
              <a:lnSpc>
                <a:spcPct val="80000"/>
              </a:lnSpc>
              <a:spcBef>
                <a:spcPts val="1000"/>
              </a:spcBef>
              <a:spcAft>
                <a:spcPts val="0"/>
              </a:spcAft>
              <a:buClr>
                <a:schemeClr val="accent1"/>
              </a:buClr>
              <a:buSzPts val="2200"/>
              <a:buFont typeface="Noto Sans Symbols"/>
              <a:buChar char="🠶"/>
            </a:pPr>
            <a:r>
              <a:rPr b="0" i="0" lang="en-US" sz="2200" u="none">
                <a:solidFill>
                  <a:srgbClr val="404040"/>
                </a:solidFill>
                <a:latin typeface="Century Gothic"/>
                <a:ea typeface="Century Gothic"/>
                <a:cs typeface="Century Gothic"/>
                <a:sym typeface="Century Gothic"/>
              </a:rPr>
              <a:t>I didn’t say </a:t>
            </a:r>
            <a:r>
              <a:rPr b="0" i="0" lang="en-US" sz="2200" u="none">
                <a:solidFill>
                  <a:srgbClr val="FF0000"/>
                </a:solidFill>
                <a:latin typeface="Century Gothic"/>
                <a:ea typeface="Century Gothic"/>
                <a:cs typeface="Century Gothic"/>
                <a:sym typeface="Century Gothic"/>
              </a:rPr>
              <a:t>you</a:t>
            </a:r>
            <a:r>
              <a:rPr b="0" i="0" lang="en-US" sz="2200" u="none">
                <a:solidFill>
                  <a:srgbClr val="404040"/>
                </a:solidFill>
                <a:latin typeface="Century Gothic"/>
                <a:ea typeface="Century Gothic"/>
                <a:cs typeface="Century Gothic"/>
                <a:sym typeface="Century Gothic"/>
              </a:rPr>
              <a:t> were stupid. </a:t>
            </a:r>
            <a:endParaRPr/>
          </a:p>
          <a:p>
            <a:pPr indent="-342900" lvl="0" marL="342900" rtl="0" algn="l">
              <a:lnSpc>
                <a:spcPct val="80000"/>
              </a:lnSpc>
              <a:spcBef>
                <a:spcPts val="1000"/>
              </a:spcBef>
              <a:spcAft>
                <a:spcPts val="0"/>
              </a:spcAft>
              <a:buSzPts val="2200"/>
              <a:buNone/>
            </a:pPr>
            <a:r>
              <a:rPr b="0" i="0" lang="en-US" sz="2200" u="none">
                <a:solidFill>
                  <a:srgbClr val="404040"/>
                </a:solidFill>
                <a:latin typeface="Century Gothic"/>
                <a:ea typeface="Century Gothic"/>
                <a:cs typeface="Century Gothic"/>
                <a:sym typeface="Century Gothic"/>
              </a:rPr>
              <a:t>	(I said your brother was stupid)</a:t>
            </a:r>
            <a:endParaRPr/>
          </a:p>
          <a:p>
            <a:pPr indent="-342900" lvl="0" marL="342900" rtl="0" algn="l">
              <a:lnSpc>
                <a:spcPct val="80000"/>
              </a:lnSpc>
              <a:spcBef>
                <a:spcPts val="1000"/>
              </a:spcBef>
              <a:spcAft>
                <a:spcPts val="0"/>
              </a:spcAft>
              <a:buClr>
                <a:schemeClr val="accent1"/>
              </a:buClr>
              <a:buSzPts val="2200"/>
              <a:buFont typeface="Noto Sans Symbols"/>
              <a:buChar char="🠶"/>
            </a:pPr>
            <a:r>
              <a:rPr b="0" i="0" lang="en-US" sz="2200" u="none">
                <a:solidFill>
                  <a:srgbClr val="404040"/>
                </a:solidFill>
                <a:latin typeface="Century Gothic"/>
                <a:ea typeface="Century Gothic"/>
                <a:cs typeface="Century Gothic"/>
                <a:sym typeface="Century Gothic"/>
              </a:rPr>
              <a:t>I didn’t say you were </a:t>
            </a:r>
            <a:r>
              <a:rPr b="0" i="0" lang="en-US" sz="2200" u="none">
                <a:solidFill>
                  <a:srgbClr val="FF0000"/>
                </a:solidFill>
                <a:latin typeface="Century Gothic"/>
                <a:ea typeface="Century Gothic"/>
                <a:cs typeface="Century Gothic"/>
                <a:sym typeface="Century Gothic"/>
              </a:rPr>
              <a:t>stupid. </a:t>
            </a:r>
            <a:endParaRPr/>
          </a:p>
          <a:p>
            <a:pPr indent="-342900" lvl="0" marL="342900" rtl="0" algn="l">
              <a:lnSpc>
                <a:spcPct val="80000"/>
              </a:lnSpc>
              <a:spcBef>
                <a:spcPts val="1000"/>
              </a:spcBef>
              <a:spcAft>
                <a:spcPts val="0"/>
              </a:spcAft>
              <a:buSzPts val="2200"/>
              <a:buNone/>
            </a:pPr>
            <a:r>
              <a:rPr b="0" i="0" lang="en-US" sz="2200" u="none">
                <a:solidFill>
                  <a:srgbClr val="404040"/>
                </a:solidFill>
                <a:latin typeface="Century Gothic"/>
                <a:ea typeface="Century Gothic"/>
                <a:cs typeface="Century Gothic"/>
                <a:sym typeface="Century Gothic"/>
              </a:rPr>
              <a:t>	(I said you were a complete idiot.)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00">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5" name="Shape 905"/>
        <p:cNvGrpSpPr/>
        <p:nvPr/>
      </p:nvGrpSpPr>
      <p:grpSpPr>
        <a:xfrm>
          <a:off x="0" y="0"/>
          <a:ext cx="0" cy="0"/>
          <a:chOff x="0" y="0"/>
          <a:chExt cx="0" cy="0"/>
        </a:xfrm>
      </p:grpSpPr>
      <p:sp>
        <p:nvSpPr>
          <p:cNvPr id="906" name="Google Shape;906;p21"/>
          <p:cNvSpPr txBox="1"/>
          <p:nvPr>
            <p:ph type="title"/>
          </p:nvPr>
        </p:nvSpPr>
        <p:spPr>
          <a:xfrm>
            <a:off x="457200" y="304800"/>
            <a:ext cx="8686800" cy="11128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Tips</a:t>
            </a:r>
            <a:endParaRPr/>
          </a:p>
        </p:txBody>
      </p:sp>
      <p:sp>
        <p:nvSpPr>
          <p:cNvPr id="907" name="Google Shape;907;p21"/>
          <p:cNvSpPr txBox="1"/>
          <p:nvPr>
            <p:ph idx="1" type="body"/>
          </p:nvPr>
        </p:nvSpPr>
        <p:spPr>
          <a:xfrm>
            <a:off x="609600" y="1600200"/>
            <a:ext cx="8382000" cy="50292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Remain calm -- Listen - really listen!</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Avoid overreaction</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Validate! “I understand why you might be upset.” (This does not indicate that you agree with them)</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Remove onlookers -- or relocate to a safer place. (Onlookers can become either “cheerleaders” or additional victims.) Send an onlooker for help</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Watch for non-verbal clues or threats</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Bring in another trained person to assist whenever possible</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There is less chance of aggressive behavior if two people are talking to one person</a:t>
            </a:r>
            <a:endParaRPr/>
          </a:p>
          <a:p>
            <a:pPr indent="-342900" lvl="0" marL="342900" rtl="0" algn="l">
              <a:lnSpc>
                <a:spcPct val="90000"/>
              </a:lnSpc>
              <a:spcBef>
                <a:spcPts val="1000"/>
              </a:spcBef>
              <a:spcAft>
                <a:spcPts val="0"/>
              </a:spcAft>
              <a:buSzPts val="1800"/>
              <a:buNone/>
            </a:pPr>
            <a:r>
              <a:t/>
            </a:r>
            <a:endParaRPr b="0" i="0" sz="1800" u="none">
              <a:solidFill>
                <a:srgbClr val="404040"/>
              </a:solidFill>
              <a:latin typeface="Century Gothic"/>
              <a:ea typeface="Century Gothic"/>
              <a:cs typeface="Century Gothic"/>
              <a:sym typeface="Century Gothic"/>
            </a:endParaRPr>
          </a:p>
          <a:p>
            <a:pPr indent="-228600" lvl="0" marL="342900" rtl="0" algn="l">
              <a:spcBef>
                <a:spcPts val="1000"/>
              </a:spcBef>
              <a:spcAft>
                <a:spcPts val="0"/>
              </a:spcAft>
              <a:buSzPts val="1800"/>
              <a:buNone/>
            </a:pPr>
            <a:r>
              <a:t/>
            </a:r>
            <a:endParaRPr b="0" i="0" sz="1800" u="none">
              <a:solidFill>
                <a:srgbClr val="404040"/>
              </a:solidFill>
              <a:latin typeface="Century Gothic"/>
              <a:ea typeface="Century Gothic"/>
              <a:cs typeface="Century Gothic"/>
              <a:sym typeface="Century Gothic"/>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2" name="Shape 912"/>
        <p:cNvGrpSpPr/>
        <p:nvPr/>
      </p:nvGrpSpPr>
      <p:grpSpPr>
        <a:xfrm>
          <a:off x="0" y="0"/>
          <a:ext cx="0" cy="0"/>
          <a:chOff x="0" y="0"/>
          <a:chExt cx="0" cy="0"/>
        </a:xfrm>
      </p:grpSpPr>
      <p:sp>
        <p:nvSpPr>
          <p:cNvPr id="913" name="Google Shape;913;p22"/>
          <p:cNvSpPr txBox="1"/>
          <p:nvPr>
            <p:ph type="title"/>
          </p:nvPr>
        </p:nvSpPr>
        <p:spPr>
          <a:xfrm>
            <a:off x="304800" y="304800"/>
            <a:ext cx="8839200" cy="11128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Ask for Help!</a:t>
            </a:r>
            <a:endParaRPr/>
          </a:p>
        </p:txBody>
      </p:sp>
      <p:sp>
        <p:nvSpPr>
          <p:cNvPr id="914" name="Google Shape;914;p22"/>
          <p:cNvSpPr txBox="1"/>
          <p:nvPr>
            <p:ph idx="1" type="body"/>
          </p:nvPr>
        </p:nvSpPr>
        <p:spPr>
          <a:xfrm>
            <a:off x="685800" y="1752600"/>
            <a:ext cx="8229600" cy="4648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Alert someone else as soon as possible.  (No help will arrive until someone else knows your situation. Until then, you are all alone) </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Two heads are always better than one</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There is safety in numbers</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It will be beneficial to have a witness, if the situation deteriorates and someone is injured</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9" name="Shape 919"/>
        <p:cNvGrpSpPr/>
        <p:nvPr/>
      </p:nvGrpSpPr>
      <p:grpSpPr>
        <a:xfrm>
          <a:off x="0" y="0"/>
          <a:ext cx="0" cy="0"/>
          <a:chOff x="0" y="0"/>
          <a:chExt cx="0" cy="0"/>
        </a:xfrm>
      </p:grpSpPr>
      <p:sp>
        <p:nvSpPr>
          <p:cNvPr id="920" name="Google Shape;920;p23"/>
          <p:cNvSpPr txBox="1"/>
          <p:nvPr>
            <p:ph type="title"/>
          </p:nvPr>
        </p:nvSpPr>
        <p:spPr>
          <a:xfrm>
            <a:off x="0" y="0"/>
            <a:ext cx="9144000" cy="14176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Notification and Follow-up</a:t>
            </a:r>
            <a:endParaRPr/>
          </a:p>
        </p:txBody>
      </p:sp>
      <p:sp>
        <p:nvSpPr>
          <p:cNvPr id="921" name="Google Shape;921;p23"/>
          <p:cNvSpPr txBox="1"/>
          <p:nvPr>
            <p:ph idx="1" type="body"/>
          </p:nvPr>
        </p:nvSpPr>
        <p:spPr>
          <a:xfrm>
            <a:off x="685800" y="1417637"/>
            <a:ext cx="7467600" cy="467836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Always report minor situations</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Minor situations can be a “cry for help” and/or  “warning signs” of bigger things to come!</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Minor situations can lead to major situations.</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After any confrontation, advise or direct the person to counseling, if possible.</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Always document every threatening event.</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Documentation will help all parties when evaluating re-occurring events.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6" name="Shape 926"/>
        <p:cNvGrpSpPr/>
        <p:nvPr/>
      </p:nvGrpSpPr>
      <p:grpSpPr>
        <a:xfrm>
          <a:off x="0" y="0"/>
          <a:ext cx="0" cy="0"/>
          <a:chOff x="0" y="0"/>
          <a:chExt cx="0" cy="0"/>
        </a:xfrm>
      </p:grpSpPr>
      <p:sp>
        <p:nvSpPr>
          <p:cNvPr id="927" name="Google Shape;927;p24"/>
          <p:cNvSpPr txBox="1"/>
          <p:nvPr>
            <p:ph type="title"/>
          </p:nvPr>
        </p:nvSpPr>
        <p:spPr>
          <a:xfrm>
            <a:off x="490537" y="304800"/>
            <a:ext cx="9144000" cy="1066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Things </a:t>
            </a:r>
            <a:r>
              <a:rPr b="0" i="0" lang="en-US" sz="3600" u="none">
                <a:solidFill>
                  <a:srgbClr val="FF0000"/>
                </a:solidFill>
                <a:latin typeface="Century Gothic"/>
                <a:ea typeface="Century Gothic"/>
                <a:cs typeface="Century Gothic"/>
                <a:sym typeface="Century Gothic"/>
              </a:rPr>
              <a:t>NOT</a:t>
            </a:r>
            <a:r>
              <a:rPr b="0" i="0" lang="en-US" sz="3600" u="none">
                <a:solidFill>
                  <a:srgbClr val="262626"/>
                </a:solidFill>
                <a:latin typeface="Century Gothic"/>
                <a:ea typeface="Century Gothic"/>
                <a:cs typeface="Century Gothic"/>
                <a:sym typeface="Century Gothic"/>
              </a:rPr>
              <a:t> to do!</a:t>
            </a:r>
            <a:endParaRPr/>
          </a:p>
        </p:txBody>
      </p:sp>
      <p:sp>
        <p:nvSpPr>
          <p:cNvPr id="928" name="Google Shape;928;p24"/>
          <p:cNvSpPr txBox="1"/>
          <p:nvPr>
            <p:ph idx="1" type="body"/>
          </p:nvPr>
        </p:nvSpPr>
        <p:spPr>
          <a:xfrm>
            <a:off x="533400" y="1524000"/>
            <a:ext cx="8153400" cy="50292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Avoid</a:t>
            </a:r>
            <a:r>
              <a:rPr b="0" i="0" lang="en-US" sz="2000" u="none">
                <a:solidFill>
                  <a:srgbClr val="404040"/>
                </a:solidFill>
                <a:latin typeface="Century Gothic"/>
                <a:ea typeface="Century Gothic"/>
                <a:cs typeface="Century Gothic"/>
                <a:sym typeface="Century Gothic"/>
              </a:rPr>
              <a:t> </a:t>
            </a:r>
            <a:r>
              <a:rPr b="0" i="0" lang="en-US" sz="2400" u="none">
                <a:solidFill>
                  <a:srgbClr val="404040"/>
                </a:solidFill>
                <a:latin typeface="Century Gothic"/>
                <a:ea typeface="Century Gothic"/>
                <a:cs typeface="Century Gothic"/>
                <a:sym typeface="Century Gothic"/>
              </a:rPr>
              <a:t>becoming emotionally involved -- control your emotions at all times</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Avoid engaging in power struggles</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Avoid becoming rigid in your process</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Avoid telling the other person that you “know how he or she feels”</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Avoid raising your voice, cussing, making threats, and giving ultimatums or demands</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Avoid aggressive language, including body language</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Do not attempt to intimidate a hostile person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3" name="Shape 933"/>
        <p:cNvGrpSpPr/>
        <p:nvPr/>
      </p:nvGrpSpPr>
      <p:grpSpPr>
        <a:xfrm>
          <a:off x="0" y="0"/>
          <a:ext cx="0" cy="0"/>
          <a:chOff x="0" y="0"/>
          <a:chExt cx="0" cy="0"/>
        </a:xfrm>
      </p:grpSpPr>
      <p:sp>
        <p:nvSpPr>
          <p:cNvPr id="934" name="Google Shape;934;p25"/>
          <p:cNvSpPr txBox="1"/>
          <p:nvPr>
            <p:ph type="title"/>
          </p:nvPr>
        </p:nvSpPr>
        <p:spPr>
          <a:xfrm>
            <a:off x="381000" y="255587"/>
            <a:ext cx="9144000" cy="14176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Not the End…</a:t>
            </a:r>
            <a:endParaRPr/>
          </a:p>
        </p:txBody>
      </p:sp>
      <p:sp>
        <p:nvSpPr>
          <p:cNvPr id="935" name="Google Shape;935;p25"/>
          <p:cNvSpPr txBox="1"/>
          <p:nvPr>
            <p:ph idx="1" type="body"/>
          </p:nvPr>
        </p:nvSpPr>
        <p:spPr>
          <a:xfrm>
            <a:off x="685800" y="1143000"/>
            <a:ext cx="7772400" cy="52578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SzPts val="2000"/>
              <a:buNone/>
            </a:pPr>
            <a:r>
              <a:rPr b="0" i="0" lang="en-US" sz="2000" u="none">
                <a:solidFill>
                  <a:srgbClr val="FF0000"/>
                </a:solidFill>
                <a:latin typeface="Century Gothic"/>
                <a:ea typeface="Century Gothic"/>
                <a:cs typeface="Century Gothic"/>
                <a:sym typeface="Century Gothic"/>
              </a:rPr>
              <a:t>	</a:t>
            </a:r>
            <a:r>
              <a:rPr b="0" i="0" lang="en-US" sz="2400" u="none">
                <a:solidFill>
                  <a:srgbClr val="FF0000"/>
                </a:solidFill>
                <a:latin typeface="Century Gothic"/>
                <a:ea typeface="Century Gothic"/>
                <a:cs typeface="Century Gothic"/>
                <a:sym typeface="Century Gothic"/>
              </a:rPr>
              <a:t>After your personal safety is secured, there are several other steps that must be taken:</a:t>
            </a:r>
            <a:endParaRPr b="0" i="0" sz="2000" u="none">
              <a:solidFill>
                <a:srgbClr val="404040"/>
              </a:solidFill>
              <a:latin typeface="Century Gothic"/>
              <a:ea typeface="Century Gothic"/>
              <a:cs typeface="Century Gothic"/>
              <a:sym typeface="Century Gothic"/>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Intervention must occur to end the situation, if that has not yet occurred. This may be accomplished by supervisors, security or police, depending on the circumstances. Make sure your appropriate chain of command has all of the facts.</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You should receive medical treatment for any physical injuries.</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Counseling for post-traumatic stress and fear resulting from the incident may be appropriate.</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Conduct a de-briefing session with involved staff.</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Look at steps to be taken to prevent other similar situations from occurring in the future.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9" name="Shape 939"/>
        <p:cNvGrpSpPr/>
        <p:nvPr/>
      </p:nvGrpSpPr>
      <p:grpSpPr>
        <a:xfrm>
          <a:off x="0" y="0"/>
          <a:ext cx="0" cy="0"/>
          <a:chOff x="0" y="0"/>
          <a:chExt cx="0" cy="0"/>
        </a:xfrm>
      </p:grpSpPr>
      <p:sp>
        <p:nvSpPr>
          <p:cNvPr id="940" name="Google Shape;940;p26"/>
          <p:cNvSpPr txBox="1"/>
          <p:nvPr>
            <p:ph type="title"/>
          </p:nvPr>
        </p:nvSpPr>
        <p:spPr>
          <a:xfrm>
            <a:off x="1944687" y="623887"/>
            <a:ext cx="6589712" cy="128111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Practice Time! </a:t>
            </a:r>
            <a:endParaRPr/>
          </a:p>
        </p:txBody>
      </p:sp>
      <p:sp>
        <p:nvSpPr>
          <p:cNvPr id="941" name="Google Shape;941;p26"/>
          <p:cNvSpPr txBox="1"/>
          <p:nvPr>
            <p:ph idx="1" type="body"/>
          </p:nvPr>
        </p:nvSpPr>
        <p:spPr>
          <a:xfrm>
            <a:off x="1943100" y="2133600"/>
            <a:ext cx="6591300" cy="377825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accent1"/>
              </a:buClr>
              <a:buSzPts val="1800"/>
              <a:buFont typeface="Noto Sans Symbols"/>
              <a:buChar char="🠶"/>
            </a:pPr>
            <a:r>
              <a:rPr b="0" i="0" lang="en-US" sz="1800" u="none" cap="none" strike="noStrike">
                <a:solidFill>
                  <a:srgbClr val="404040"/>
                </a:solidFill>
                <a:latin typeface="Century Gothic"/>
                <a:ea typeface="Century Gothic"/>
                <a:cs typeface="Century Gothic"/>
                <a:sym typeface="Century Gothic"/>
              </a:rPr>
              <a:t>Let’s split up into groups of 3</a:t>
            </a:r>
            <a:endParaRPr/>
          </a:p>
          <a:p>
            <a:pPr indent="-285750" lvl="1" marL="742950" marR="0" rtl="0" algn="l">
              <a:lnSpc>
                <a:spcPct val="100000"/>
              </a:lnSpc>
              <a:spcBef>
                <a:spcPts val="1000"/>
              </a:spcBef>
              <a:spcAft>
                <a:spcPts val="0"/>
              </a:spcAft>
              <a:buClr>
                <a:schemeClr val="accent1"/>
              </a:buClr>
              <a:buSzPts val="1600"/>
              <a:buFont typeface="Noto Sans Symbols"/>
              <a:buChar char="🠶"/>
            </a:pPr>
            <a:r>
              <a:rPr b="0" i="0" lang="en-US" sz="1600" u="none" cap="none" strike="noStrike">
                <a:solidFill>
                  <a:srgbClr val="404040"/>
                </a:solidFill>
                <a:latin typeface="Century Gothic"/>
                <a:ea typeface="Century Gothic"/>
                <a:cs typeface="Century Gothic"/>
                <a:sym typeface="Century Gothic"/>
              </a:rPr>
              <a:t>I’ll model first</a:t>
            </a:r>
            <a:endParaRPr/>
          </a:p>
          <a:p>
            <a:pPr indent="-285750" lvl="1" marL="742950" marR="0" rtl="0" algn="l">
              <a:lnSpc>
                <a:spcPct val="100000"/>
              </a:lnSpc>
              <a:spcBef>
                <a:spcPts val="1000"/>
              </a:spcBef>
              <a:spcAft>
                <a:spcPts val="0"/>
              </a:spcAft>
              <a:buClr>
                <a:schemeClr val="accent1"/>
              </a:buClr>
              <a:buSzPts val="1600"/>
              <a:buFont typeface="Noto Sans Symbols"/>
              <a:buChar char="🠶"/>
            </a:pPr>
            <a:r>
              <a:rPr b="0" i="0" lang="en-US" sz="1600" u="none" cap="none" strike="noStrike">
                <a:solidFill>
                  <a:srgbClr val="404040"/>
                </a:solidFill>
                <a:latin typeface="Century Gothic"/>
                <a:ea typeface="Century Gothic"/>
                <a:cs typeface="Century Gothic"/>
                <a:sym typeface="Century Gothic"/>
              </a:rPr>
              <a:t>Then you’ll practice</a:t>
            </a:r>
            <a:endParaRPr/>
          </a:p>
          <a:p>
            <a:pPr indent="-285750" lvl="1" marL="742950" marR="0" rtl="0" algn="l">
              <a:lnSpc>
                <a:spcPct val="100000"/>
              </a:lnSpc>
              <a:spcBef>
                <a:spcPts val="1000"/>
              </a:spcBef>
              <a:spcAft>
                <a:spcPts val="0"/>
              </a:spcAft>
              <a:buClr>
                <a:schemeClr val="accent1"/>
              </a:buClr>
              <a:buSzPts val="1600"/>
              <a:buFont typeface="Noto Sans Symbols"/>
              <a:buChar char="🠶"/>
            </a:pPr>
            <a:r>
              <a:rPr b="0" i="0" lang="en-US" sz="1600" u="none" cap="none" strike="noStrike">
                <a:solidFill>
                  <a:srgbClr val="404040"/>
                </a:solidFill>
                <a:latin typeface="Century Gothic"/>
                <a:ea typeface="Century Gothic"/>
                <a:cs typeface="Century Gothic"/>
                <a:sym typeface="Century Gothic"/>
              </a:rPr>
              <a:t>Scenario – what are some issues you’ve noticed? </a:t>
            </a:r>
            <a:endParaRPr/>
          </a:p>
          <a:p>
            <a:pPr indent="-241300" lvl="0" marL="342900" marR="0" rtl="0" algn="l">
              <a:spcBef>
                <a:spcPts val="1000"/>
              </a:spcBef>
              <a:spcAft>
                <a:spcPts val="0"/>
              </a:spcAft>
              <a:buClr>
                <a:schemeClr val="accent1"/>
              </a:buClr>
              <a:buSzPts val="1600"/>
              <a:buFont typeface="Noto Sans Symbols"/>
              <a:buNone/>
            </a:pPr>
            <a:r>
              <a:t/>
            </a:r>
            <a:endParaRPr b="0" i="0" sz="1600" u="none" cap="none" strike="noStrike">
              <a:solidFill>
                <a:srgbClr val="404040"/>
              </a:solidFill>
              <a:latin typeface="Century Gothic"/>
              <a:ea typeface="Century Gothic"/>
              <a:cs typeface="Century Gothic"/>
              <a:sym typeface="Century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8" name="Shape 778"/>
        <p:cNvGrpSpPr/>
        <p:nvPr/>
      </p:nvGrpSpPr>
      <p:grpSpPr>
        <a:xfrm>
          <a:off x="0" y="0"/>
          <a:ext cx="0" cy="0"/>
          <a:chOff x="0" y="0"/>
          <a:chExt cx="0" cy="0"/>
        </a:xfrm>
      </p:grpSpPr>
      <p:sp>
        <p:nvSpPr>
          <p:cNvPr id="779" name="Google Shape;779;p3"/>
          <p:cNvSpPr txBox="1"/>
          <p:nvPr>
            <p:ph type="title"/>
          </p:nvPr>
        </p:nvSpPr>
        <p:spPr>
          <a:xfrm>
            <a:off x="0" y="0"/>
            <a:ext cx="9144000" cy="9906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What is Verbal De-escalation?</a:t>
            </a:r>
            <a:endParaRPr/>
          </a:p>
        </p:txBody>
      </p:sp>
      <p:sp>
        <p:nvSpPr>
          <p:cNvPr id="780" name="Google Shape;780;p3"/>
          <p:cNvSpPr txBox="1"/>
          <p:nvPr>
            <p:ph idx="1" type="body"/>
          </p:nvPr>
        </p:nvSpPr>
        <p:spPr>
          <a:xfrm>
            <a:off x="762000" y="1009650"/>
            <a:ext cx="7848600" cy="51816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2000"/>
              <a:buFont typeface="Noto Sans Symbols"/>
              <a:buChar char="🠶"/>
            </a:pPr>
            <a:r>
              <a:rPr b="0" i="0" lang="en-US" sz="2000" u="none">
                <a:solidFill>
                  <a:srgbClr val="FF0000"/>
                </a:solidFill>
                <a:latin typeface="Century Gothic"/>
                <a:ea typeface="Century Gothic"/>
                <a:cs typeface="Century Gothic"/>
                <a:sym typeface="Century Gothic"/>
              </a:rPr>
              <a:t>Verbal De-escalation</a:t>
            </a:r>
            <a:r>
              <a:rPr b="0" i="0" lang="en-US" sz="2000" u="none">
                <a:solidFill>
                  <a:srgbClr val="404040"/>
                </a:solidFill>
                <a:latin typeface="Century Gothic"/>
                <a:ea typeface="Century Gothic"/>
                <a:cs typeface="Century Gothic"/>
                <a:sym typeface="Century Gothic"/>
              </a:rPr>
              <a:t> is what we use during a potentially dangerous, or threatening, situation in an attempt to prevent a person from causing harm to us, themselves or others</a:t>
            </a:r>
            <a:endParaRPr/>
          </a:p>
          <a:p>
            <a:pPr indent="-215900" lvl="0" marL="342900" rtl="0" algn="l">
              <a:lnSpc>
                <a:spcPct val="100000"/>
              </a:lnSpc>
              <a:spcBef>
                <a:spcPts val="1000"/>
              </a:spcBef>
              <a:spcAft>
                <a:spcPts val="0"/>
              </a:spcAft>
              <a:buClr>
                <a:schemeClr val="accent1"/>
              </a:buClr>
              <a:buSzPts val="2000"/>
              <a:buFont typeface="Noto Sans Symbols"/>
              <a:buNone/>
            </a:pPr>
            <a:r>
              <a:t/>
            </a:r>
            <a:endParaRPr b="0" i="0" sz="2000" u="none">
              <a:solidFill>
                <a:srgbClr val="404040"/>
              </a:solidFill>
              <a:latin typeface="Century Gothic"/>
              <a:ea typeface="Century Gothic"/>
              <a:cs typeface="Century Gothic"/>
              <a:sym typeface="Century Gothic"/>
            </a:endParaRPr>
          </a:p>
          <a:p>
            <a:pPr indent="-342900" lvl="0" marL="342900" rtl="0" algn="l">
              <a:lnSpc>
                <a:spcPct val="10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Without specialized training, we should </a:t>
            </a:r>
            <a:r>
              <a:rPr b="0" i="0" lang="en-US" sz="2000" u="none">
                <a:solidFill>
                  <a:srgbClr val="FF0000"/>
                </a:solidFill>
                <a:latin typeface="Century Gothic"/>
                <a:ea typeface="Century Gothic"/>
                <a:cs typeface="Century Gothic"/>
                <a:sym typeface="Century Gothic"/>
              </a:rPr>
              <a:t>never</a:t>
            </a:r>
            <a:r>
              <a:rPr b="0" i="0" lang="en-US" sz="2000" u="none">
                <a:solidFill>
                  <a:srgbClr val="404040"/>
                </a:solidFill>
                <a:latin typeface="Century Gothic"/>
                <a:ea typeface="Century Gothic"/>
                <a:cs typeface="Century Gothic"/>
                <a:sym typeface="Century Gothic"/>
              </a:rPr>
              <a:t> consider the use of </a:t>
            </a:r>
            <a:r>
              <a:rPr b="0" i="0" lang="en-US" sz="2000" u="none">
                <a:solidFill>
                  <a:srgbClr val="FF0000"/>
                </a:solidFill>
                <a:latin typeface="Century Gothic"/>
                <a:ea typeface="Century Gothic"/>
                <a:cs typeface="Century Gothic"/>
                <a:sym typeface="Century Gothic"/>
              </a:rPr>
              <a:t>physical force</a:t>
            </a:r>
            <a:endParaRPr/>
          </a:p>
          <a:p>
            <a:pPr indent="-215900" lvl="0" marL="342900" rtl="0" algn="l">
              <a:lnSpc>
                <a:spcPct val="100000"/>
              </a:lnSpc>
              <a:spcBef>
                <a:spcPts val="1000"/>
              </a:spcBef>
              <a:spcAft>
                <a:spcPts val="0"/>
              </a:spcAft>
              <a:buClr>
                <a:schemeClr val="accent1"/>
              </a:buClr>
              <a:buSzPts val="2000"/>
              <a:buFont typeface="Noto Sans Symbols"/>
              <a:buNone/>
            </a:pPr>
            <a:r>
              <a:t/>
            </a:r>
            <a:endParaRPr b="0" i="0" sz="2000" u="none">
              <a:solidFill>
                <a:srgbClr val="404040"/>
              </a:solidFill>
              <a:latin typeface="Century Gothic"/>
              <a:ea typeface="Century Gothic"/>
              <a:cs typeface="Century Gothic"/>
              <a:sym typeface="Century Gothic"/>
            </a:endParaRPr>
          </a:p>
          <a:p>
            <a:pPr indent="-342900" lvl="0" marL="342900" rtl="0" algn="l">
              <a:lnSpc>
                <a:spcPct val="10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Verbal De-escalation consists of </a:t>
            </a:r>
            <a:r>
              <a:rPr b="0" i="0" lang="en-US" sz="2000" u="none">
                <a:solidFill>
                  <a:srgbClr val="FF0000"/>
                </a:solidFill>
                <a:latin typeface="Century Gothic"/>
                <a:ea typeface="Century Gothic"/>
                <a:cs typeface="Century Gothic"/>
                <a:sym typeface="Century Gothic"/>
              </a:rPr>
              <a:t>tactics</a:t>
            </a:r>
            <a:r>
              <a:rPr b="0" i="0" lang="en-US" sz="2000" u="none">
                <a:solidFill>
                  <a:srgbClr val="404040"/>
                </a:solidFill>
                <a:latin typeface="Century Gothic"/>
                <a:ea typeface="Century Gothic"/>
                <a:cs typeface="Century Gothic"/>
                <a:sym typeface="Century Gothic"/>
              </a:rPr>
              <a:t> to help limit the number of staff who might be negatively impacted on the job.</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5" name="Shape 785"/>
        <p:cNvGrpSpPr/>
        <p:nvPr/>
      </p:nvGrpSpPr>
      <p:grpSpPr>
        <a:xfrm>
          <a:off x="0" y="0"/>
          <a:ext cx="0" cy="0"/>
          <a:chOff x="0" y="0"/>
          <a:chExt cx="0" cy="0"/>
        </a:xfrm>
      </p:grpSpPr>
      <p:sp>
        <p:nvSpPr>
          <p:cNvPr id="786" name="Google Shape;786;p4"/>
          <p:cNvSpPr txBox="1"/>
          <p:nvPr>
            <p:ph type="title"/>
          </p:nvPr>
        </p:nvSpPr>
        <p:spPr>
          <a:xfrm>
            <a:off x="0" y="0"/>
            <a:ext cx="9144000" cy="1066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Physical Force</a:t>
            </a:r>
            <a:endParaRPr/>
          </a:p>
        </p:txBody>
      </p:sp>
      <p:sp>
        <p:nvSpPr>
          <p:cNvPr id="787" name="Google Shape;787;p4"/>
          <p:cNvSpPr txBox="1"/>
          <p:nvPr>
            <p:ph idx="1" type="body"/>
          </p:nvPr>
        </p:nvSpPr>
        <p:spPr>
          <a:xfrm>
            <a:off x="2057400" y="1524000"/>
            <a:ext cx="4876800" cy="43434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Use of physical force is </a:t>
            </a:r>
            <a:r>
              <a:rPr b="0" i="0" lang="en-US" sz="2400" u="none">
                <a:solidFill>
                  <a:srgbClr val="FF0000"/>
                </a:solidFill>
                <a:latin typeface="Century Gothic"/>
                <a:ea typeface="Century Gothic"/>
                <a:cs typeface="Century Gothic"/>
                <a:sym typeface="Century Gothic"/>
              </a:rPr>
              <a:t>NEVER</a:t>
            </a:r>
            <a:r>
              <a:rPr b="0" i="0" lang="en-US" sz="2400" u="none">
                <a:solidFill>
                  <a:srgbClr val="404040"/>
                </a:solidFill>
                <a:latin typeface="Century Gothic"/>
                <a:ea typeface="Century Gothic"/>
                <a:cs typeface="Century Gothic"/>
                <a:sym typeface="Century Gothic"/>
              </a:rPr>
              <a:t> recommended. </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Physical force would only be used as a </a:t>
            </a:r>
            <a:r>
              <a:rPr b="0" i="0" lang="en-US" sz="2400" u="none">
                <a:solidFill>
                  <a:srgbClr val="FF0000"/>
                </a:solidFill>
                <a:latin typeface="Century Gothic"/>
                <a:ea typeface="Century Gothic"/>
                <a:cs typeface="Century Gothic"/>
                <a:sym typeface="Century Gothic"/>
              </a:rPr>
              <a:t>last resort</a:t>
            </a:r>
            <a:r>
              <a:rPr b="0" i="0" lang="en-US" sz="2400" u="none">
                <a:solidFill>
                  <a:srgbClr val="404040"/>
                </a:solidFill>
                <a:latin typeface="Century Gothic"/>
                <a:ea typeface="Century Gothic"/>
                <a:cs typeface="Century Gothic"/>
                <a:sym typeface="Century Gothic"/>
              </a:rPr>
              <a:t> to prevent injury to yourself or to another person.</a:t>
            </a:r>
            <a:endParaRPr/>
          </a:p>
          <a:p>
            <a:pPr indent="-342900" lvl="0" marL="342900" rtl="0" algn="l">
              <a:lnSpc>
                <a:spcPct val="9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Use of physical force usually results in someone </a:t>
            </a:r>
            <a:r>
              <a:rPr b="0" i="0" lang="en-US" sz="2400" u="none">
                <a:solidFill>
                  <a:srgbClr val="FF0000"/>
                </a:solidFill>
                <a:latin typeface="Century Gothic"/>
                <a:ea typeface="Century Gothic"/>
                <a:cs typeface="Century Gothic"/>
                <a:sym typeface="Century Gothic"/>
              </a:rPr>
              <a:t>(you?)</a:t>
            </a:r>
            <a:r>
              <a:rPr b="0" i="0" lang="en-US" sz="2400" u="none">
                <a:solidFill>
                  <a:srgbClr val="404040"/>
                </a:solidFill>
                <a:latin typeface="Century Gothic"/>
                <a:ea typeface="Century Gothic"/>
                <a:cs typeface="Century Gothic"/>
                <a:sym typeface="Century Gothic"/>
              </a:rPr>
              <a:t> getting hurt.</a:t>
            </a:r>
            <a:endParaRPr/>
          </a:p>
          <a:p>
            <a:pPr indent="-190500" lvl="0" marL="342900" rtl="0" algn="l">
              <a:spcBef>
                <a:spcPts val="1000"/>
              </a:spcBef>
              <a:spcAft>
                <a:spcPts val="0"/>
              </a:spcAft>
              <a:buSzPts val="2400"/>
              <a:buNone/>
            </a:pPr>
            <a:r>
              <a:t/>
            </a:r>
            <a:endParaRPr b="0" i="0" sz="2400" u="none">
              <a:solidFill>
                <a:srgbClr val="404040"/>
              </a:solidFill>
              <a:latin typeface="Century Gothic"/>
              <a:ea typeface="Century Gothic"/>
              <a:cs typeface="Century Gothic"/>
              <a:sym typeface="Century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2" name="Shape 792"/>
        <p:cNvGrpSpPr/>
        <p:nvPr/>
      </p:nvGrpSpPr>
      <p:grpSpPr>
        <a:xfrm>
          <a:off x="0" y="0"/>
          <a:ext cx="0" cy="0"/>
          <a:chOff x="0" y="0"/>
          <a:chExt cx="0" cy="0"/>
        </a:xfrm>
      </p:grpSpPr>
      <p:sp>
        <p:nvSpPr>
          <p:cNvPr id="793" name="Google Shape;793;p5"/>
          <p:cNvSpPr txBox="1"/>
          <p:nvPr>
            <p:ph type="title"/>
          </p:nvPr>
        </p:nvSpPr>
        <p:spPr>
          <a:xfrm>
            <a:off x="228600" y="228600"/>
            <a:ext cx="8915400" cy="99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This information </a:t>
            </a:r>
            <a:r>
              <a:rPr b="0" i="0" lang="en-US" sz="3600" u="none">
                <a:solidFill>
                  <a:srgbClr val="FF0000"/>
                </a:solidFill>
                <a:latin typeface="Century Gothic"/>
                <a:ea typeface="Century Gothic"/>
                <a:cs typeface="Century Gothic"/>
                <a:sym typeface="Century Gothic"/>
              </a:rPr>
              <a:t>WILL</a:t>
            </a:r>
            <a:r>
              <a:rPr b="0" i="0" lang="en-US" sz="3600" u="none">
                <a:solidFill>
                  <a:srgbClr val="262626"/>
                </a:solidFill>
                <a:latin typeface="Century Gothic"/>
                <a:ea typeface="Century Gothic"/>
                <a:cs typeface="Century Gothic"/>
                <a:sym typeface="Century Gothic"/>
              </a:rPr>
              <a:t> teach you:</a:t>
            </a:r>
            <a:endParaRPr/>
          </a:p>
        </p:txBody>
      </p:sp>
      <p:sp>
        <p:nvSpPr>
          <p:cNvPr id="794" name="Google Shape;794;p5"/>
          <p:cNvSpPr txBox="1"/>
          <p:nvPr>
            <p:ph idx="1" type="body"/>
          </p:nvPr>
        </p:nvSpPr>
        <p:spPr>
          <a:xfrm>
            <a:off x="990600" y="1371600"/>
            <a:ext cx="6781800" cy="46482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2400"/>
              <a:buFont typeface="Noto Sans Symbols"/>
              <a:buChar char="🠶"/>
            </a:pPr>
            <a:r>
              <a:rPr b="0" i="0" lang="en-US" sz="2400" u="none">
                <a:solidFill>
                  <a:srgbClr val="FF0000"/>
                </a:solidFill>
                <a:latin typeface="Century Gothic"/>
                <a:ea typeface="Century Gothic"/>
                <a:cs typeface="Century Gothic"/>
                <a:sym typeface="Century Gothic"/>
              </a:rPr>
              <a:t>Verbal De-escalation tactics</a:t>
            </a:r>
            <a:r>
              <a:rPr b="0" i="0" lang="en-US" sz="2400" u="none">
                <a:solidFill>
                  <a:srgbClr val="404040"/>
                </a:solidFill>
                <a:latin typeface="Century Gothic"/>
                <a:ea typeface="Century Gothic"/>
                <a:cs typeface="Century Gothic"/>
                <a:sym typeface="Century Gothic"/>
              </a:rPr>
              <a:t> that are non-physical skills used to prevent a potentially dangerous situation from escalating into a physical confrontation or injury</a:t>
            </a:r>
            <a:endParaRPr b="0" i="0" sz="2400" u="sng">
              <a:solidFill>
                <a:srgbClr val="404040"/>
              </a:solidFill>
              <a:latin typeface="Century Gothic"/>
              <a:ea typeface="Century Gothic"/>
              <a:cs typeface="Century Gothic"/>
              <a:sym typeface="Century Gothic"/>
            </a:endParaRPr>
          </a:p>
          <a:p>
            <a:pPr indent="-190500" lvl="0" marL="342900" rtl="0" algn="l">
              <a:spcBef>
                <a:spcPts val="1000"/>
              </a:spcBef>
              <a:spcAft>
                <a:spcPts val="0"/>
              </a:spcAft>
              <a:buSzPts val="2400"/>
              <a:buNone/>
            </a:pPr>
            <a:r>
              <a:t/>
            </a:r>
            <a:endParaRPr b="0" i="0" sz="2400" u="sng">
              <a:solidFill>
                <a:srgbClr val="404040"/>
              </a:solidFill>
              <a:latin typeface="Century Gothic"/>
              <a:ea typeface="Century Gothic"/>
              <a:cs typeface="Century Gothic"/>
              <a:sym typeface="Century 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9" name="Shape 799"/>
        <p:cNvGrpSpPr/>
        <p:nvPr/>
      </p:nvGrpSpPr>
      <p:grpSpPr>
        <a:xfrm>
          <a:off x="0" y="0"/>
          <a:ext cx="0" cy="0"/>
          <a:chOff x="0" y="0"/>
          <a:chExt cx="0" cy="0"/>
        </a:xfrm>
      </p:grpSpPr>
      <p:sp>
        <p:nvSpPr>
          <p:cNvPr id="800" name="Google Shape;800;p6"/>
          <p:cNvSpPr txBox="1"/>
          <p:nvPr>
            <p:ph type="title"/>
          </p:nvPr>
        </p:nvSpPr>
        <p:spPr>
          <a:xfrm>
            <a:off x="381000" y="0"/>
            <a:ext cx="8763000" cy="11430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262626"/>
              </a:buClr>
              <a:buSzPts val="4000"/>
              <a:buFont typeface="Century Gothic"/>
              <a:buNone/>
            </a:pPr>
            <a:r>
              <a:rPr b="0" i="0" lang="en-US" sz="4000" u="none">
                <a:solidFill>
                  <a:srgbClr val="262626"/>
                </a:solidFill>
                <a:latin typeface="Century Gothic"/>
                <a:ea typeface="Century Gothic"/>
                <a:cs typeface="Century Gothic"/>
                <a:sym typeface="Century Gothic"/>
              </a:rPr>
              <a:t>Verbal De-escalation Tactics</a:t>
            </a:r>
            <a:endParaRPr/>
          </a:p>
        </p:txBody>
      </p:sp>
      <p:sp>
        <p:nvSpPr>
          <p:cNvPr id="801" name="Google Shape;801;p6"/>
          <p:cNvSpPr txBox="1"/>
          <p:nvPr>
            <p:ph idx="1" type="body"/>
          </p:nvPr>
        </p:nvSpPr>
        <p:spPr>
          <a:xfrm>
            <a:off x="914400" y="1295400"/>
            <a:ext cx="7772400" cy="5029200"/>
          </a:xfrm>
          <a:prstGeom prst="rect">
            <a:avLst/>
          </a:prstGeom>
          <a:noFill/>
          <a:ln>
            <a:noFill/>
          </a:ln>
        </p:spPr>
        <p:txBody>
          <a:bodyPr anchorCtr="0" anchor="t" bIns="45700" lIns="91425" spcFirstLastPara="1" rIns="91425" wrap="square" tIns="45700">
            <a:normAutofit/>
          </a:bodyPr>
          <a:lstStyle/>
          <a:p>
            <a:pPr indent="-342900" lvl="0" marL="342900" rtl="0" algn="l">
              <a:lnSpc>
                <a:spcPct val="100000"/>
              </a:lnSpc>
              <a:spcBef>
                <a:spcPts val="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Some </a:t>
            </a:r>
            <a:r>
              <a:rPr b="0" i="0" lang="en-US" sz="2000" u="none">
                <a:solidFill>
                  <a:srgbClr val="FF0000"/>
                </a:solidFill>
                <a:latin typeface="Century Gothic"/>
                <a:ea typeface="Century Gothic"/>
                <a:cs typeface="Century Gothic"/>
                <a:sym typeface="Century Gothic"/>
              </a:rPr>
              <a:t>Tactics</a:t>
            </a:r>
            <a:r>
              <a:rPr b="0" i="0" lang="en-US" sz="2000" u="none">
                <a:solidFill>
                  <a:srgbClr val="404040"/>
                </a:solidFill>
                <a:latin typeface="Century Gothic"/>
                <a:ea typeface="Century Gothic"/>
                <a:cs typeface="Century Gothic"/>
                <a:sym typeface="Century Gothic"/>
              </a:rPr>
              <a:t> are:</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800080"/>
                </a:solidFill>
                <a:latin typeface="Century Gothic"/>
                <a:ea typeface="Century Gothic"/>
                <a:cs typeface="Century Gothic"/>
                <a:sym typeface="Century Gothic"/>
              </a:rPr>
              <a:t>Simply listening</a:t>
            </a:r>
            <a:r>
              <a:rPr b="0" i="0" lang="en-US" sz="2000" u="none">
                <a:solidFill>
                  <a:srgbClr val="FF00FF"/>
                </a:solidFill>
                <a:latin typeface="Century Gothic"/>
                <a:ea typeface="Century Gothic"/>
                <a:cs typeface="Century Gothic"/>
                <a:sym typeface="Century Gothic"/>
              </a:rPr>
              <a:t> </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FF00FF"/>
                </a:solidFill>
                <a:latin typeface="Century Gothic"/>
                <a:ea typeface="Century Gothic"/>
                <a:cs typeface="Century Gothic"/>
                <a:sym typeface="Century Gothic"/>
              </a:rPr>
              <a:t>Distracting the other person</a:t>
            </a:r>
            <a:endParaRPr b="0" i="0" sz="2000" u="none">
              <a:solidFill>
                <a:srgbClr val="404040"/>
              </a:solidFill>
              <a:latin typeface="Century Gothic"/>
              <a:ea typeface="Century Gothic"/>
              <a:cs typeface="Century Gothic"/>
              <a:sym typeface="Century Gothic"/>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003300"/>
                </a:solidFill>
                <a:latin typeface="Century Gothic"/>
                <a:ea typeface="Century Gothic"/>
                <a:cs typeface="Century Gothic"/>
                <a:sym typeface="Century Gothic"/>
              </a:rPr>
              <a:t>Re-focusing the other person on something positive</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FF0000"/>
                </a:solidFill>
                <a:latin typeface="Century Gothic"/>
                <a:ea typeface="Century Gothic"/>
                <a:cs typeface="Century Gothic"/>
                <a:sym typeface="Century Gothic"/>
              </a:rPr>
              <a:t>Changing the subject</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996633"/>
                </a:solidFill>
                <a:latin typeface="Century Gothic"/>
                <a:ea typeface="Century Gothic"/>
                <a:cs typeface="Century Gothic"/>
                <a:sym typeface="Century Gothic"/>
              </a:rPr>
              <a:t>Use humor (sparingly) to lighten the mood (be very careful with this!)</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FF8000"/>
                </a:solidFill>
                <a:latin typeface="Century Gothic"/>
                <a:ea typeface="Century Gothic"/>
                <a:cs typeface="Century Gothic"/>
                <a:sym typeface="Century Gothic"/>
              </a:rPr>
              <a:t>Motivating the other person </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00FFFF"/>
                </a:solidFill>
                <a:latin typeface="Century Gothic"/>
                <a:ea typeface="Century Gothic"/>
                <a:cs typeface="Century Gothic"/>
                <a:sym typeface="Century Gothic"/>
              </a:rPr>
              <a:t>Empathizing with the other person</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000080"/>
                </a:solidFill>
                <a:latin typeface="Century Gothic"/>
                <a:ea typeface="Century Gothic"/>
                <a:cs typeface="Century Gothic"/>
                <a:sym typeface="Century Gothic"/>
              </a:rPr>
              <a:t>Giving choices</a:t>
            </a:r>
            <a:endParaRPr b="0" i="0" sz="2000" u="none">
              <a:solidFill>
                <a:srgbClr val="00FFFF"/>
              </a:solidFill>
              <a:latin typeface="Century Gothic"/>
              <a:ea typeface="Century Gothic"/>
              <a:cs typeface="Century Gothic"/>
              <a:sym typeface="Century Gothic"/>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800000"/>
                </a:solidFill>
                <a:latin typeface="Century Gothic"/>
                <a:ea typeface="Century Gothic"/>
                <a:cs typeface="Century Gothic"/>
                <a:sym typeface="Century Gothic"/>
              </a:rPr>
              <a:t>Setting limits</a:t>
            </a:r>
            <a:endParaRPr b="0" i="0" sz="2000" u="none">
              <a:solidFill>
                <a:srgbClr val="404040"/>
              </a:solidFill>
              <a:latin typeface="Century Gothic"/>
              <a:ea typeface="Century Gothic"/>
              <a:cs typeface="Century Gothic"/>
              <a:sym typeface="Century Gothic"/>
            </a:endParaRPr>
          </a:p>
          <a:p>
            <a:pPr indent="-184150" lvl="1" marL="742950" rtl="0" algn="l">
              <a:lnSpc>
                <a:spcPct val="100000"/>
              </a:lnSpc>
              <a:spcBef>
                <a:spcPts val="1000"/>
              </a:spcBef>
              <a:spcAft>
                <a:spcPts val="0"/>
              </a:spcAft>
              <a:buClr>
                <a:schemeClr val="accent1"/>
              </a:buClr>
              <a:buSzPts val="1600"/>
              <a:buFont typeface="Noto Sans Symbols"/>
              <a:buNone/>
            </a:pPr>
            <a:r>
              <a:t/>
            </a:r>
            <a:endParaRPr b="0" i="0" sz="1600" u="none">
              <a:solidFill>
                <a:srgbClr val="800080"/>
              </a:solidFill>
              <a:latin typeface="Century Gothic"/>
              <a:ea typeface="Century Gothic"/>
              <a:cs typeface="Century Gothic"/>
              <a:sym typeface="Century Gothic"/>
            </a:endParaRPr>
          </a:p>
          <a:p>
            <a:pPr indent="-241300" lvl="0" marL="342900" rtl="0" algn="l">
              <a:spcBef>
                <a:spcPts val="1000"/>
              </a:spcBef>
              <a:spcAft>
                <a:spcPts val="0"/>
              </a:spcAft>
              <a:buSzPts val="1600"/>
              <a:buNone/>
            </a:pPr>
            <a:r>
              <a:t/>
            </a:r>
            <a:endParaRPr b="0" i="0" sz="1600" u="none">
              <a:solidFill>
                <a:srgbClr val="800080"/>
              </a:solidFill>
              <a:latin typeface="Century Gothic"/>
              <a:ea typeface="Century Gothic"/>
              <a:cs typeface="Century Gothic"/>
              <a:sym typeface="Century Gothic"/>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6" name="Shape 806"/>
        <p:cNvGrpSpPr/>
        <p:nvPr/>
      </p:nvGrpSpPr>
      <p:grpSpPr>
        <a:xfrm>
          <a:off x="0" y="0"/>
          <a:ext cx="0" cy="0"/>
          <a:chOff x="0" y="0"/>
          <a:chExt cx="0" cy="0"/>
        </a:xfrm>
      </p:grpSpPr>
      <p:sp>
        <p:nvSpPr>
          <p:cNvPr id="807" name="Google Shape;807;p7"/>
          <p:cNvSpPr txBox="1"/>
          <p:nvPr>
            <p:ph type="title"/>
          </p:nvPr>
        </p:nvSpPr>
        <p:spPr>
          <a:xfrm>
            <a:off x="304800" y="0"/>
            <a:ext cx="8839200" cy="11430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De-escalating Effectively</a:t>
            </a:r>
            <a:endParaRPr/>
          </a:p>
        </p:txBody>
      </p:sp>
      <p:sp>
        <p:nvSpPr>
          <p:cNvPr id="808" name="Google Shape;808;p7"/>
          <p:cNvSpPr txBox="1"/>
          <p:nvPr>
            <p:ph idx="1" type="body"/>
          </p:nvPr>
        </p:nvSpPr>
        <p:spPr>
          <a:xfrm>
            <a:off x="723900" y="1143000"/>
            <a:ext cx="8001000" cy="5486400"/>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To verbally de-escalate another person, you must open as many clear lines of communication as possible.</a:t>
            </a:r>
            <a:endParaRPr/>
          </a:p>
          <a:p>
            <a:pPr indent="-342900" lvl="0" marL="342900" rtl="0" algn="l">
              <a:lnSpc>
                <a:spcPct val="8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Both you and the other person must listen to each other and have no barriers.  </a:t>
            </a:r>
            <a:endParaRPr/>
          </a:p>
          <a:p>
            <a:pPr indent="-342900" lvl="0" marL="342900" rtl="0" algn="l">
              <a:lnSpc>
                <a:spcPct val="80000"/>
              </a:lnSpc>
              <a:spcBef>
                <a:spcPts val="1000"/>
              </a:spcBef>
              <a:spcAft>
                <a:spcPts val="0"/>
              </a:spcAft>
              <a:buClr>
                <a:schemeClr val="accent1"/>
              </a:buClr>
              <a:buSzPts val="2000"/>
              <a:buFont typeface="Noto Sans Symbols"/>
              <a:buChar char="🠶"/>
            </a:pPr>
            <a:r>
              <a:rPr b="0" i="0" lang="en-US" sz="2000" u="none">
                <a:solidFill>
                  <a:srgbClr val="FF0000"/>
                </a:solidFill>
                <a:latin typeface="Century Gothic"/>
                <a:ea typeface="Century Gothic"/>
                <a:cs typeface="Century Gothic"/>
                <a:sym typeface="Century Gothic"/>
              </a:rPr>
              <a:t>Barriers to Communication</a:t>
            </a:r>
            <a:r>
              <a:rPr b="0" i="0" lang="en-US" sz="2000" u="none">
                <a:solidFill>
                  <a:srgbClr val="404040"/>
                </a:solidFill>
                <a:latin typeface="Century Gothic"/>
                <a:ea typeface="Century Gothic"/>
                <a:cs typeface="Century Gothic"/>
                <a:sym typeface="Century Gothic"/>
              </a:rPr>
              <a:t> are the things that keep the meaning of what is being said from being heard.</a:t>
            </a:r>
            <a:endParaRPr/>
          </a:p>
          <a:p>
            <a:pPr indent="-342900" lvl="0" marL="342900" rtl="0" algn="l">
              <a:lnSpc>
                <a:spcPct val="80000"/>
              </a:lnSpc>
              <a:spcBef>
                <a:spcPts val="1000"/>
              </a:spcBef>
              <a:spcAft>
                <a:spcPts val="0"/>
              </a:spcAft>
              <a:buClr>
                <a:schemeClr val="accent1"/>
              </a:buClr>
              <a:buSzPts val="2000"/>
              <a:buFont typeface="Noto Sans Symbols"/>
              <a:buChar char="🠶"/>
            </a:pPr>
            <a:r>
              <a:rPr b="0" i="0" lang="en-US" sz="2000" u="none">
                <a:solidFill>
                  <a:srgbClr val="FF0000"/>
                </a:solidFill>
                <a:latin typeface="Century Gothic"/>
                <a:ea typeface="Century Gothic"/>
                <a:cs typeface="Century Gothic"/>
                <a:sym typeface="Century Gothic"/>
              </a:rPr>
              <a:t>Communication</a:t>
            </a:r>
            <a:r>
              <a:rPr b="0" i="0" lang="en-US" sz="2000" u="none">
                <a:solidFill>
                  <a:srgbClr val="404040"/>
                </a:solidFill>
                <a:latin typeface="Century Gothic"/>
                <a:ea typeface="Century Gothic"/>
                <a:cs typeface="Century Gothic"/>
                <a:sym typeface="Century Gothic"/>
              </a:rPr>
              <a:t> </a:t>
            </a:r>
            <a:r>
              <a:rPr b="0" i="0" lang="en-US" sz="2000" u="none">
                <a:solidFill>
                  <a:srgbClr val="FF0000"/>
                </a:solidFill>
                <a:latin typeface="Century Gothic"/>
                <a:ea typeface="Century Gothic"/>
                <a:cs typeface="Century Gothic"/>
                <a:sym typeface="Century Gothic"/>
              </a:rPr>
              <a:t>Barriers:</a:t>
            </a:r>
            <a:r>
              <a:rPr b="0" i="0" lang="en-US" sz="2000" u="none">
                <a:solidFill>
                  <a:srgbClr val="404040"/>
                </a:solidFill>
                <a:latin typeface="Century Gothic"/>
                <a:ea typeface="Century Gothic"/>
                <a:cs typeface="Century Gothic"/>
                <a:sym typeface="Century Gothic"/>
              </a:rPr>
              <a:t> </a:t>
            </a:r>
            <a:endParaRPr/>
          </a:p>
          <a:p>
            <a:pPr indent="-285750" lvl="1" marL="742950" rtl="0" algn="l">
              <a:lnSpc>
                <a:spcPct val="70000"/>
              </a:lnSpc>
              <a:spcBef>
                <a:spcPts val="1000"/>
              </a:spcBef>
              <a:spcAft>
                <a:spcPts val="0"/>
              </a:spcAft>
              <a:buClr>
                <a:schemeClr val="accent1"/>
              </a:buClr>
              <a:buSzPts val="1800"/>
              <a:buFont typeface="Noto Sans Symbols"/>
              <a:buChar char="🠶"/>
            </a:pPr>
            <a:r>
              <a:rPr b="0" i="0" lang="en-US" sz="1800" u="none">
                <a:solidFill>
                  <a:srgbClr val="404040"/>
                </a:solidFill>
                <a:latin typeface="Century Gothic"/>
                <a:ea typeface="Century Gothic"/>
                <a:cs typeface="Century Gothic"/>
                <a:sym typeface="Century Gothic"/>
              </a:rPr>
              <a:t>Pre-judging</a:t>
            </a:r>
            <a:endParaRPr/>
          </a:p>
          <a:p>
            <a:pPr indent="-285750" lvl="1" marL="742950" rtl="0" algn="l">
              <a:lnSpc>
                <a:spcPct val="70000"/>
              </a:lnSpc>
              <a:spcBef>
                <a:spcPts val="1000"/>
              </a:spcBef>
              <a:spcAft>
                <a:spcPts val="0"/>
              </a:spcAft>
              <a:buClr>
                <a:schemeClr val="accent1"/>
              </a:buClr>
              <a:buSzPts val="1800"/>
              <a:buFont typeface="Noto Sans Symbols"/>
              <a:buChar char="🠶"/>
            </a:pPr>
            <a:r>
              <a:rPr b="0" i="0" lang="en-US" sz="1800" u="none">
                <a:solidFill>
                  <a:srgbClr val="404040"/>
                </a:solidFill>
                <a:latin typeface="Century Gothic"/>
                <a:ea typeface="Century Gothic"/>
                <a:cs typeface="Century Gothic"/>
                <a:sym typeface="Century Gothic"/>
              </a:rPr>
              <a:t>Not Listening </a:t>
            </a:r>
            <a:endParaRPr/>
          </a:p>
          <a:p>
            <a:pPr indent="-285750" lvl="1" marL="742950" rtl="0" algn="l">
              <a:lnSpc>
                <a:spcPct val="70000"/>
              </a:lnSpc>
              <a:spcBef>
                <a:spcPts val="1000"/>
              </a:spcBef>
              <a:spcAft>
                <a:spcPts val="0"/>
              </a:spcAft>
              <a:buClr>
                <a:schemeClr val="accent1"/>
              </a:buClr>
              <a:buSzPts val="1800"/>
              <a:buFont typeface="Noto Sans Symbols"/>
              <a:buChar char="🠶"/>
            </a:pPr>
            <a:r>
              <a:rPr b="0" i="0" lang="en-US" sz="1800" u="none">
                <a:solidFill>
                  <a:srgbClr val="404040"/>
                </a:solidFill>
                <a:latin typeface="Century Gothic"/>
                <a:ea typeface="Century Gothic"/>
                <a:cs typeface="Century Gothic"/>
                <a:sym typeface="Century Gothic"/>
              </a:rPr>
              <a:t>Criticizing</a:t>
            </a:r>
            <a:endParaRPr/>
          </a:p>
          <a:p>
            <a:pPr indent="-285750" lvl="1" marL="742950" rtl="0" algn="l">
              <a:lnSpc>
                <a:spcPct val="70000"/>
              </a:lnSpc>
              <a:spcBef>
                <a:spcPts val="1000"/>
              </a:spcBef>
              <a:spcAft>
                <a:spcPts val="0"/>
              </a:spcAft>
              <a:buClr>
                <a:schemeClr val="accent1"/>
              </a:buClr>
              <a:buSzPts val="1800"/>
              <a:buFont typeface="Noto Sans Symbols"/>
              <a:buChar char="🠶"/>
            </a:pPr>
            <a:r>
              <a:rPr b="0" i="0" lang="en-US" sz="1800" u="none">
                <a:solidFill>
                  <a:srgbClr val="404040"/>
                </a:solidFill>
                <a:latin typeface="Century Gothic"/>
                <a:ea typeface="Century Gothic"/>
                <a:cs typeface="Century Gothic"/>
                <a:sym typeface="Century Gothic"/>
              </a:rPr>
              <a:t>Name-Calling</a:t>
            </a:r>
            <a:endParaRPr/>
          </a:p>
          <a:p>
            <a:pPr indent="-285750" lvl="1" marL="742950" rtl="0" algn="l">
              <a:lnSpc>
                <a:spcPct val="70000"/>
              </a:lnSpc>
              <a:spcBef>
                <a:spcPts val="1000"/>
              </a:spcBef>
              <a:spcAft>
                <a:spcPts val="0"/>
              </a:spcAft>
              <a:buClr>
                <a:schemeClr val="accent1"/>
              </a:buClr>
              <a:buSzPts val="1800"/>
              <a:buFont typeface="Noto Sans Symbols"/>
              <a:buChar char="🠶"/>
            </a:pPr>
            <a:r>
              <a:rPr b="0" i="0" lang="en-US" sz="1800" u="none">
                <a:solidFill>
                  <a:srgbClr val="404040"/>
                </a:solidFill>
                <a:latin typeface="Century Gothic"/>
                <a:ea typeface="Century Gothic"/>
                <a:cs typeface="Century Gothic"/>
                <a:sym typeface="Century Gothic"/>
              </a:rPr>
              <a:t>Engaging in Power Struggles</a:t>
            </a:r>
            <a:endParaRPr/>
          </a:p>
          <a:p>
            <a:pPr indent="-285750" lvl="1" marL="742950" rtl="0" algn="l">
              <a:lnSpc>
                <a:spcPct val="70000"/>
              </a:lnSpc>
              <a:spcBef>
                <a:spcPts val="1000"/>
              </a:spcBef>
              <a:spcAft>
                <a:spcPts val="0"/>
              </a:spcAft>
              <a:buClr>
                <a:schemeClr val="accent1"/>
              </a:buClr>
              <a:buSzPts val="1800"/>
              <a:buFont typeface="Noto Sans Symbols"/>
              <a:buChar char="🠶"/>
            </a:pPr>
            <a:r>
              <a:rPr b="0" i="0" lang="en-US" sz="1800" u="none">
                <a:solidFill>
                  <a:srgbClr val="404040"/>
                </a:solidFill>
                <a:latin typeface="Century Gothic"/>
                <a:ea typeface="Century Gothic"/>
                <a:cs typeface="Century Gothic"/>
                <a:sym typeface="Century Gothic"/>
              </a:rPr>
              <a:t>Ordering</a:t>
            </a:r>
            <a:endParaRPr/>
          </a:p>
          <a:p>
            <a:pPr indent="-285750" lvl="1" marL="742950" rtl="0" algn="l">
              <a:lnSpc>
                <a:spcPct val="70000"/>
              </a:lnSpc>
              <a:spcBef>
                <a:spcPts val="1000"/>
              </a:spcBef>
              <a:spcAft>
                <a:spcPts val="0"/>
              </a:spcAft>
              <a:buClr>
                <a:schemeClr val="accent1"/>
              </a:buClr>
              <a:buSzPts val="1800"/>
              <a:buFont typeface="Noto Sans Symbols"/>
              <a:buChar char="🠶"/>
            </a:pPr>
            <a:r>
              <a:rPr b="0" i="0" lang="en-US" sz="1800" u="none">
                <a:solidFill>
                  <a:srgbClr val="404040"/>
                </a:solidFill>
                <a:latin typeface="Century Gothic"/>
                <a:ea typeface="Century Gothic"/>
                <a:cs typeface="Century Gothic"/>
                <a:sym typeface="Century Gothic"/>
              </a:rPr>
              <a:t>Threatening</a:t>
            </a:r>
            <a:endParaRPr/>
          </a:p>
          <a:p>
            <a:pPr indent="-285750" lvl="1" marL="742950" rtl="0" algn="l">
              <a:lnSpc>
                <a:spcPct val="70000"/>
              </a:lnSpc>
              <a:spcBef>
                <a:spcPts val="1000"/>
              </a:spcBef>
              <a:spcAft>
                <a:spcPts val="0"/>
              </a:spcAft>
              <a:buClr>
                <a:schemeClr val="accent1"/>
              </a:buClr>
              <a:buSzPts val="1800"/>
              <a:buFont typeface="Noto Sans Symbols"/>
              <a:buChar char="🠶"/>
            </a:pPr>
            <a:r>
              <a:rPr b="0" i="0" lang="en-US" sz="1800" u="none">
                <a:solidFill>
                  <a:srgbClr val="404040"/>
                </a:solidFill>
                <a:latin typeface="Century Gothic"/>
                <a:ea typeface="Century Gothic"/>
                <a:cs typeface="Century Gothic"/>
                <a:sym typeface="Century Gothic"/>
              </a:rPr>
              <a:t>Minimizing</a:t>
            </a:r>
            <a:endParaRPr/>
          </a:p>
          <a:p>
            <a:pPr indent="-285750" lvl="1" marL="742950" rtl="0" algn="l">
              <a:lnSpc>
                <a:spcPct val="70000"/>
              </a:lnSpc>
              <a:spcBef>
                <a:spcPts val="1000"/>
              </a:spcBef>
              <a:spcAft>
                <a:spcPts val="0"/>
              </a:spcAft>
              <a:buClr>
                <a:schemeClr val="accent1"/>
              </a:buClr>
              <a:buSzPts val="1800"/>
              <a:buFont typeface="Noto Sans Symbols"/>
              <a:buChar char="🠶"/>
            </a:pPr>
            <a:r>
              <a:rPr b="0" i="0" lang="en-US" sz="1800" u="none">
                <a:solidFill>
                  <a:srgbClr val="404040"/>
                </a:solidFill>
                <a:latin typeface="Century Gothic"/>
                <a:ea typeface="Century Gothic"/>
                <a:cs typeface="Century Gothic"/>
                <a:sym typeface="Century Gothic"/>
              </a:rPr>
              <a:t>Arguing</a:t>
            </a:r>
            <a:endParaRPr/>
          </a:p>
        </p:txBody>
      </p:sp>
      <p:graphicFrame>
        <p:nvGraphicFramePr>
          <p:cNvPr id="809" name="Google Shape;809;p7"/>
          <p:cNvGraphicFramePr/>
          <p:nvPr/>
        </p:nvGraphicFramePr>
        <p:xfrm>
          <a:off x="5105400" y="3200400"/>
          <a:ext cx="3516312" cy="3268662"/>
        </p:xfrm>
        <a:graphic>
          <a:graphicData uri="http://schemas.openxmlformats.org/presentationml/2006/ole">
            <mc:AlternateContent>
              <mc:Choice Requires="v">
                <p:oleObj r:id="rId4" imgH="3268662" imgW="3516312" progId="MS_ClipArt_Gallery.2" spid="_x0000_s1">
                  <p:embed/>
                </p:oleObj>
              </mc:Choice>
              <mc:Fallback>
                <p:oleObj r:id="rId5" imgH="3268662" imgW="3516312" progId="MS_ClipArt_Gallery.2">
                  <p:embed/>
                  <p:pic>
                    <p:nvPicPr>
                      <p:cNvPr id="809" name="Google Shape;809;p7"/>
                      <p:cNvPicPr preferRelativeResize="0"/>
                      <p:nvPr>
                        <p:ph idx="2" type="clipArt"/>
                      </p:nvPr>
                    </p:nvPicPr>
                    <p:blipFill rotWithShape="1">
                      <a:blip r:embed="rId6">
                        <a:alphaModFix/>
                      </a:blip>
                      <a:srcRect b="0" l="0" r="0" t="0"/>
                      <a:stretch/>
                    </p:blipFill>
                    <p:spPr>
                      <a:xfrm>
                        <a:off x="5105400" y="3200400"/>
                        <a:ext cx="3516312" cy="3268662"/>
                      </a:xfrm>
                      <a:prstGeom prst="rect">
                        <a:avLst/>
                      </a:prstGeom>
                      <a:noFill/>
                      <a:ln>
                        <a:noFill/>
                      </a:ln>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4" name="Shape 814"/>
        <p:cNvGrpSpPr/>
        <p:nvPr/>
      </p:nvGrpSpPr>
      <p:grpSpPr>
        <a:xfrm>
          <a:off x="0" y="0"/>
          <a:ext cx="0" cy="0"/>
          <a:chOff x="0" y="0"/>
          <a:chExt cx="0" cy="0"/>
        </a:xfrm>
      </p:grpSpPr>
      <p:sp>
        <p:nvSpPr>
          <p:cNvPr id="815" name="Google Shape;815;p8"/>
          <p:cNvSpPr txBox="1"/>
          <p:nvPr>
            <p:ph type="title"/>
          </p:nvPr>
        </p:nvSpPr>
        <p:spPr>
          <a:xfrm>
            <a:off x="457200" y="228600"/>
            <a:ext cx="8077200" cy="11430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De-escalating Positively</a:t>
            </a:r>
            <a:endParaRPr/>
          </a:p>
        </p:txBody>
      </p:sp>
      <p:sp>
        <p:nvSpPr>
          <p:cNvPr id="816" name="Google Shape;816;p8"/>
          <p:cNvSpPr txBox="1"/>
          <p:nvPr>
            <p:ph idx="1" type="body"/>
          </p:nvPr>
        </p:nvSpPr>
        <p:spPr>
          <a:xfrm>
            <a:off x="457200" y="1673225"/>
            <a:ext cx="8153400" cy="442277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Use positive and helpful statements such as:</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“I want to help you!”</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“Please tell me more so I better understand how to help you.”</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“Let’s call Mr. Smith … I know he would be able to help with this…”</a:t>
            </a:r>
            <a:endParaRPr/>
          </a:p>
          <a:p>
            <a:pPr indent="-285750" lvl="1" marL="742950" rtl="0" algn="l">
              <a:lnSpc>
                <a:spcPct val="100000"/>
              </a:lnSpc>
              <a:spcBef>
                <a:spcPts val="100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“Ms. Jones handles this for our district, let’s ask her what she thinks about this situation … She is always willing to help!”</a:t>
            </a:r>
            <a:endParaRPr/>
          </a:p>
          <a:p>
            <a:pPr indent="-342900" lvl="0" marL="342900" rtl="0" algn="l">
              <a:lnSpc>
                <a:spcPct val="100000"/>
              </a:lnSpc>
              <a:spcBef>
                <a:spcPts val="1000"/>
              </a:spcBef>
              <a:spcAft>
                <a:spcPts val="0"/>
              </a:spcAft>
              <a:buClr>
                <a:schemeClr val="accent1"/>
              </a:buClr>
              <a:buSzPts val="2400"/>
              <a:buFont typeface="Noto Sans Symbols"/>
              <a:buChar char="🠶"/>
            </a:pPr>
            <a:r>
              <a:rPr b="0" i="0" lang="en-US" sz="2400" u="none">
                <a:solidFill>
                  <a:srgbClr val="404040"/>
                </a:solidFill>
                <a:latin typeface="Century Gothic"/>
                <a:ea typeface="Century Gothic"/>
                <a:cs typeface="Century Gothic"/>
                <a:sym typeface="Century Gothic"/>
              </a:rPr>
              <a:t>Put yourself on his/her side of finding a solution to the problem</a:t>
            </a:r>
            <a:endParaRPr/>
          </a:p>
          <a:p>
            <a:pPr indent="-190500" lvl="0" marL="342900" rtl="0" algn="l">
              <a:spcBef>
                <a:spcPts val="1000"/>
              </a:spcBef>
              <a:spcAft>
                <a:spcPts val="0"/>
              </a:spcAft>
              <a:buSzPts val="2400"/>
              <a:buNone/>
            </a:pPr>
            <a:r>
              <a:t/>
            </a:r>
            <a:endParaRPr b="0" i="0" sz="2400" u="none">
              <a:solidFill>
                <a:srgbClr val="404040"/>
              </a:solidFill>
              <a:latin typeface="Century Gothic"/>
              <a:ea typeface="Century Gothic"/>
              <a:cs typeface="Century Gothic"/>
              <a:sym typeface="Century Gothic"/>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1" name="Shape 821"/>
        <p:cNvGrpSpPr/>
        <p:nvPr/>
      </p:nvGrpSpPr>
      <p:grpSpPr>
        <a:xfrm>
          <a:off x="0" y="0"/>
          <a:ext cx="0" cy="0"/>
          <a:chOff x="0" y="0"/>
          <a:chExt cx="0" cy="0"/>
        </a:xfrm>
      </p:grpSpPr>
      <p:sp>
        <p:nvSpPr>
          <p:cNvPr id="822" name="Google Shape;822;p9"/>
          <p:cNvSpPr txBox="1"/>
          <p:nvPr>
            <p:ph type="title"/>
          </p:nvPr>
        </p:nvSpPr>
        <p:spPr>
          <a:xfrm>
            <a:off x="423862" y="228600"/>
            <a:ext cx="8686800" cy="1066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rgbClr val="262626"/>
              </a:buClr>
              <a:buSzPts val="3600"/>
              <a:buFont typeface="Century Gothic"/>
              <a:buNone/>
            </a:pPr>
            <a:r>
              <a:rPr b="0" i="0" lang="en-US" sz="3600" u="none">
                <a:solidFill>
                  <a:srgbClr val="262626"/>
                </a:solidFill>
                <a:latin typeface="Century Gothic"/>
                <a:ea typeface="Century Gothic"/>
                <a:cs typeface="Century Gothic"/>
                <a:sym typeface="Century Gothic"/>
              </a:rPr>
              <a:t>Listening    </a:t>
            </a:r>
            <a:endParaRPr/>
          </a:p>
        </p:txBody>
      </p:sp>
      <p:sp>
        <p:nvSpPr>
          <p:cNvPr id="823" name="Google Shape;823;p9"/>
          <p:cNvSpPr txBox="1"/>
          <p:nvPr>
            <p:ph idx="1" type="body"/>
          </p:nvPr>
        </p:nvSpPr>
        <p:spPr>
          <a:xfrm>
            <a:off x="685800" y="1447800"/>
            <a:ext cx="8077200" cy="48768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accent1"/>
              </a:buClr>
              <a:buSzPts val="2000"/>
              <a:buFont typeface="Noto Sans Symbols"/>
              <a:buChar char="🠶"/>
            </a:pPr>
            <a:r>
              <a:rPr b="0" i="0" lang="en-US" sz="2000" u="none">
                <a:solidFill>
                  <a:srgbClr val="404040"/>
                </a:solidFill>
                <a:latin typeface="Century Gothic"/>
                <a:ea typeface="Century Gothic"/>
                <a:cs typeface="Century Gothic"/>
                <a:sym typeface="Century Gothic"/>
              </a:rPr>
              <a:t>Three Main Listening Skills:</a:t>
            </a:r>
            <a:endParaRPr/>
          </a:p>
          <a:p>
            <a:pPr indent="-285750" lvl="1" marL="742950" rtl="0" algn="l">
              <a:lnSpc>
                <a:spcPct val="80000"/>
              </a:lnSpc>
              <a:spcBef>
                <a:spcPts val="1000"/>
              </a:spcBef>
              <a:spcAft>
                <a:spcPts val="0"/>
              </a:spcAft>
              <a:buClr>
                <a:schemeClr val="accent1"/>
              </a:buClr>
              <a:buSzPts val="2000"/>
              <a:buFont typeface="Noto Sans Symbols"/>
              <a:buChar char="🠶"/>
            </a:pPr>
            <a:r>
              <a:rPr b="0" i="0" lang="en-US" sz="2000" u="sng">
                <a:solidFill>
                  <a:srgbClr val="FF0000"/>
                </a:solidFill>
                <a:latin typeface="Century Gothic"/>
                <a:ea typeface="Century Gothic"/>
                <a:cs typeface="Century Gothic"/>
                <a:sym typeface="Century Gothic"/>
              </a:rPr>
              <a:t>Attending</a:t>
            </a:r>
            <a:r>
              <a:rPr b="0" i="0" lang="en-US" sz="2000" u="none">
                <a:solidFill>
                  <a:srgbClr val="FF0000"/>
                </a:solidFill>
                <a:latin typeface="Century Gothic"/>
                <a:ea typeface="Century Gothic"/>
                <a:cs typeface="Century Gothic"/>
                <a:sym typeface="Century Gothic"/>
              </a:rPr>
              <a:t>:</a:t>
            </a:r>
            <a:r>
              <a:rPr b="0" i="0" lang="en-US" sz="2000" u="none">
                <a:solidFill>
                  <a:srgbClr val="404040"/>
                </a:solidFill>
                <a:latin typeface="Century Gothic"/>
                <a:ea typeface="Century Gothic"/>
                <a:cs typeface="Century Gothic"/>
                <a:sym typeface="Century Gothic"/>
              </a:rPr>
              <a:t> Giving your physical (and mental) attention to another person</a:t>
            </a:r>
            <a:endParaRPr/>
          </a:p>
          <a:p>
            <a:pPr indent="-285750" lvl="1" marL="742950" rtl="0" algn="l">
              <a:lnSpc>
                <a:spcPct val="80000"/>
              </a:lnSpc>
              <a:spcBef>
                <a:spcPts val="1000"/>
              </a:spcBef>
              <a:spcAft>
                <a:spcPts val="0"/>
              </a:spcAft>
              <a:buClr>
                <a:schemeClr val="accent1"/>
              </a:buClr>
              <a:buSzPts val="2000"/>
              <a:buFont typeface="Noto Sans Symbols"/>
              <a:buChar char="🠶"/>
            </a:pPr>
            <a:r>
              <a:rPr b="0" i="0" lang="en-US" sz="2000" u="sng">
                <a:solidFill>
                  <a:srgbClr val="FF0000"/>
                </a:solidFill>
                <a:latin typeface="Century Gothic"/>
                <a:ea typeface="Century Gothic"/>
                <a:cs typeface="Century Gothic"/>
                <a:sym typeface="Century Gothic"/>
              </a:rPr>
              <a:t>Following</a:t>
            </a:r>
            <a:r>
              <a:rPr b="0" i="0" lang="en-US" sz="2000" u="none">
                <a:solidFill>
                  <a:srgbClr val="FF0000"/>
                </a:solidFill>
                <a:latin typeface="Century Gothic"/>
                <a:ea typeface="Century Gothic"/>
                <a:cs typeface="Century Gothic"/>
                <a:sym typeface="Century Gothic"/>
              </a:rPr>
              <a:t>:</a:t>
            </a:r>
            <a:r>
              <a:rPr b="0" i="0" lang="en-US" sz="2000" u="none">
                <a:solidFill>
                  <a:srgbClr val="404040"/>
                </a:solidFill>
                <a:latin typeface="Century Gothic"/>
                <a:ea typeface="Century Gothic"/>
                <a:cs typeface="Century Gothic"/>
                <a:sym typeface="Century Gothic"/>
              </a:rPr>
              <a:t> Making sure you are engaged by using eye contact. Use un-intrusive gestures (such as nodding of your head, saying okay or asking an infrequent question)</a:t>
            </a:r>
            <a:endParaRPr/>
          </a:p>
          <a:p>
            <a:pPr indent="-285750" lvl="1" marL="742950" rtl="0" algn="l">
              <a:lnSpc>
                <a:spcPct val="80000"/>
              </a:lnSpc>
              <a:spcBef>
                <a:spcPts val="1000"/>
              </a:spcBef>
              <a:spcAft>
                <a:spcPts val="0"/>
              </a:spcAft>
              <a:buClr>
                <a:schemeClr val="accent1"/>
              </a:buClr>
              <a:buSzPts val="2000"/>
              <a:buFont typeface="Noto Sans Symbols"/>
              <a:buChar char="🠶"/>
            </a:pPr>
            <a:r>
              <a:rPr b="0" i="0" lang="en-US" sz="2000" u="sng">
                <a:solidFill>
                  <a:srgbClr val="FF0000"/>
                </a:solidFill>
                <a:latin typeface="Century Gothic"/>
                <a:ea typeface="Century Gothic"/>
                <a:cs typeface="Century Gothic"/>
                <a:sym typeface="Century Gothic"/>
              </a:rPr>
              <a:t>Reflecting</a:t>
            </a:r>
            <a:r>
              <a:rPr b="0" i="0" lang="en-US" sz="2000" u="none">
                <a:solidFill>
                  <a:srgbClr val="FF0000"/>
                </a:solidFill>
                <a:latin typeface="Century Gothic"/>
                <a:ea typeface="Century Gothic"/>
                <a:cs typeface="Century Gothic"/>
                <a:sym typeface="Century Gothic"/>
              </a:rPr>
              <a:t>:</a:t>
            </a:r>
            <a:r>
              <a:rPr b="0" i="0" lang="en-US" sz="2000" u="none">
                <a:solidFill>
                  <a:srgbClr val="404040"/>
                </a:solidFill>
                <a:latin typeface="Century Gothic"/>
                <a:ea typeface="Century Gothic"/>
                <a:cs typeface="Century Gothic"/>
                <a:sym typeface="Century Gothic"/>
              </a:rPr>
              <a:t> Paraphrasing and reflecting, using the feelings of the other person (empathy)</a:t>
            </a:r>
            <a:endParaRPr/>
          </a:p>
          <a:p>
            <a:pPr indent="-342900" lvl="0" marL="342900" rtl="0" algn="l">
              <a:lnSpc>
                <a:spcPct val="90000"/>
              </a:lnSpc>
              <a:spcBef>
                <a:spcPts val="1000"/>
              </a:spcBef>
              <a:spcAft>
                <a:spcPts val="0"/>
              </a:spcAft>
              <a:buClr>
                <a:schemeClr val="accent1"/>
              </a:buClr>
              <a:buSzPts val="2000"/>
              <a:buFont typeface="Noto Sans Symbols"/>
              <a:buChar char="🠶"/>
            </a:pPr>
            <a:r>
              <a:rPr b="0" i="0" lang="en-US" sz="2000" u="none">
                <a:solidFill>
                  <a:srgbClr val="0C2B9A"/>
                </a:solidFill>
                <a:latin typeface="Century Gothic"/>
                <a:ea typeface="Century Gothic"/>
                <a:cs typeface="Century Gothic"/>
                <a:sym typeface="Century Gothic"/>
              </a:rPr>
              <a:t>Listen when you are “listening”</a:t>
            </a:r>
            <a:endParaRPr/>
          </a:p>
          <a:p>
            <a:pPr indent="-285750" lvl="1" marL="742950" rtl="0" algn="l">
              <a:lnSpc>
                <a:spcPct val="80000"/>
              </a:lnSpc>
              <a:spcBef>
                <a:spcPts val="1000"/>
              </a:spcBef>
              <a:spcAft>
                <a:spcPts val="0"/>
              </a:spcAft>
              <a:buClr>
                <a:schemeClr val="accent1"/>
              </a:buClr>
              <a:buSzPts val="2000"/>
              <a:buFont typeface="Noto Sans Symbols"/>
              <a:buChar char="🠶"/>
            </a:pPr>
            <a:r>
              <a:rPr b="0" i="0" lang="en-US" sz="2000" u="none">
                <a:solidFill>
                  <a:srgbClr val="0C2B9A"/>
                </a:solidFill>
                <a:latin typeface="Century Gothic"/>
                <a:ea typeface="Century Gothic"/>
                <a:cs typeface="Century Gothic"/>
                <a:sym typeface="Century Gothic"/>
              </a:rPr>
              <a:t>No other activities when listening</a:t>
            </a:r>
            <a:endParaRPr/>
          </a:p>
          <a:p>
            <a:pPr indent="-285750" lvl="1" marL="742950" rtl="0" algn="l">
              <a:lnSpc>
                <a:spcPct val="80000"/>
              </a:lnSpc>
              <a:spcBef>
                <a:spcPts val="1000"/>
              </a:spcBef>
              <a:spcAft>
                <a:spcPts val="0"/>
              </a:spcAft>
              <a:buClr>
                <a:schemeClr val="accent1"/>
              </a:buClr>
              <a:buSzPts val="2000"/>
              <a:buFont typeface="Noto Sans Symbols"/>
              <a:buChar char="🠶"/>
            </a:pPr>
            <a:r>
              <a:rPr b="0" i="0" lang="en-US" sz="2000" u="none">
                <a:solidFill>
                  <a:srgbClr val="0C2B9A"/>
                </a:solidFill>
                <a:latin typeface="Century Gothic"/>
                <a:ea typeface="Century Gothic"/>
                <a:cs typeface="Century Gothic"/>
                <a:sym typeface="Century Gothic"/>
              </a:rPr>
              <a:t>Multi-tasking is not good when you are listening</a:t>
            </a:r>
            <a:endParaRPr/>
          </a:p>
          <a:p>
            <a:pPr indent="-215900" lvl="0" marL="342900" rtl="0" algn="l">
              <a:spcBef>
                <a:spcPts val="1000"/>
              </a:spcBef>
              <a:spcAft>
                <a:spcPts val="0"/>
              </a:spcAft>
              <a:buSzPts val="2000"/>
              <a:buNone/>
            </a:pPr>
            <a:r>
              <a:t/>
            </a:r>
            <a:endParaRPr b="0" i="0" sz="2000" u="none">
              <a:solidFill>
                <a:srgbClr val="0C2B9A"/>
              </a:solidFill>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xmlns:r="http://schemas.openxmlformats.org/officeDocument/2006/relationships" name="10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0.xml><?xml version="1.0" encoding="utf-8"?>
<a:theme xmlns:a="http://schemas.openxmlformats.org/drawingml/2006/main" xmlns:r="http://schemas.openxmlformats.org/officeDocument/2006/relationships" name="17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1.xml><?xml version="1.0" encoding="utf-8"?>
<a:theme xmlns:a="http://schemas.openxmlformats.org/drawingml/2006/main" xmlns:r="http://schemas.openxmlformats.org/officeDocument/2006/relationships" name="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2.xml><?xml version="1.0" encoding="utf-8"?>
<a:theme xmlns:a="http://schemas.openxmlformats.org/drawingml/2006/main" xmlns:r="http://schemas.openxmlformats.org/officeDocument/2006/relationships" name="7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3.xml><?xml version="1.0" encoding="utf-8"?>
<a:theme xmlns:a="http://schemas.openxmlformats.org/drawingml/2006/main" xmlns:r="http://schemas.openxmlformats.org/officeDocument/2006/relationships" name="2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4.xml><?xml version="1.0" encoding="utf-8"?>
<a:theme xmlns:a="http://schemas.openxmlformats.org/drawingml/2006/main" xmlns:r="http://schemas.openxmlformats.org/officeDocument/2006/relationships" name="1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5.xml><?xml version="1.0" encoding="utf-8"?>
<a:theme xmlns:a="http://schemas.openxmlformats.org/drawingml/2006/main" xmlns:r="http://schemas.openxmlformats.org/officeDocument/2006/relationships" name="8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6.xml><?xml version="1.0" encoding="utf-8"?>
<a:theme xmlns:a="http://schemas.openxmlformats.org/drawingml/2006/main" xmlns:r="http://schemas.openxmlformats.org/officeDocument/2006/relationships" name="11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7.xml><?xml version="1.0" encoding="utf-8"?>
<a:theme xmlns:a="http://schemas.openxmlformats.org/drawingml/2006/main" xmlns:r="http://schemas.openxmlformats.org/officeDocument/2006/relationships" name="14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8.xml><?xml version="1.0" encoding="utf-8"?>
<a:theme xmlns:a="http://schemas.openxmlformats.org/drawingml/2006/main" xmlns:r="http://schemas.openxmlformats.org/officeDocument/2006/relationships" name="9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9.xml><?xml version="1.0" encoding="utf-8"?>
<a:theme xmlns:a="http://schemas.openxmlformats.org/drawingml/2006/main" xmlns:r="http://schemas.openxmlformats.org/officeDocument/2006/relationships" name="15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3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0.xml><?xml version="1.0" encoding="utf-8"?>
<a:theme xmlns:a="http://schemas.openxmlformats.org/drawingml/2006/main" xmlns:r="http://schemas.openxmlformats.org/officeDocument/2006/relationships" name="18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5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2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6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3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4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name="16_Wisp">
  <a:themeElements>
    <a:clrScheme name="Wisp">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2002-01-07T21:23:50Z</dcterms:created>
  <dc:creator>CDHS</dc:creator>
</cp:coreProperties>
</file>